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Lst>
  <p:sldIdLst>
    <p:sldId id="325" r:id="rId3"/>
    <p:sldId id="296" r:id="rId4"/>
    <p:sldId id="335" r:id="rId5"/>
    <p:sldId id="311" r:id="rId6"/>
    <p:sldId id="284" r:id="rId7"/>
    <p:sldId id="288" r:id="rId8"/>
    <p:sldId id="292" r:id="rId9"/>
    <p:sldId id="293" r:id="rId10"/>
    <p:sldId id="294" r:id="rId11"/>
    <p:sldId id="295" r:id="rId12"/>
    <p:sldId id="391" r:id="rId13"/>
    <p:sldId id="287" r:id="rId14"/>
    <p:sldId id="297" r:id="rId15"/>
    <p:sldId id="300" r:id="rId16"/>
    <p:sldId id="390" r:id="rId17"/>
    <p:sldId id="392" r:id="rId18"/>
    <p:sldId id="393" r:id="rId19"/>
    <p:sldId id="298" r:id="rId20"/>
    <p:sldId id="394" r:id="rId21"/>
    <p:sldId id="302" r:id="rId22"/>
    <p:sldId id="285" r:id="rId23"/>
    <p:sldId id="303" r:id="rId24"/>
    <p:sldId id="304" r:id="rId25"/>
    <p:sldId id="301" r:id="rId26"/>
    <p:sldId id="305" r:id="rId27"/>
    <p:sldId id="306" r:id="rId28"/>
    <p:sldId id="307" r:id="rId29"/>
    <p:sldId id="308" r:id="rId30"/>
    <p:sldId id="309" r:id="rId31"/>
    <p:sldId id="337" r:id="rId32"/>
    <p:sldId id="38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8585B"/>
    <a:srgbClr val="EE781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4994" autoAdjust="0"/>
    <p:restoredTop sz="94660"/>
  </p:normalViewPr>
  <p:slideViewPr>
    <p:cSldViewPr snapToGrid="0" showGuides="1">
      <p:cViewPr varScale="1">
        <p:scale>
          <a:sx n="69" d="100"/>
          <a:sy n="69" d="100"/>
        </p:scale>
        <p:origin x="696" y="66"/>
      </p:cViewPr>
      <p:guideLst>
        <p:guide orient="horz" pos="2160"/>
        <p:guide pos="3840"/>
      </p:guideLst>
    </p:cSldViewPr>
  </p:slideViewPr>
  <p:notesTextViewPr>
    <p:cViewPr>
      <p:scale>
        <a:sx n="1" d="1"/>
        <a:sy n="1" d="1"/>
      </p:scale>
      <p:origin x="0" y="0"/>
    </p:cViewPr>
  </p:notesTextViewPr>
  <p:sorterViewPr>
    <p:cViewPr>
      <p:scale>
        <a:sx n="100" d="100"/>
        <a:sy n="100" d="100"/>
      </p:scale>
      <p:origin x="0" y="-1084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2.7814868415628261E-2"/>
          <c:y val="9.906124715796219E-2"/>
          <c:w val="0.96006057936612976"/>
          <c:h val="0.71982628153123007"/>
        </c:manualLayout>
      </c:layout>
      <c:barChart>
        <c:barDir val="col"/>
        <c:grouping val="clustered"/>
        <c:varyColors val="0"/>
        <c:ser>
          <c:idx val="0"/>
          <c:order val="0"/>
          <c:tx>
            <c:strRef>
              <c:f>Sheet1!$B$1</c:f>
              <c:strCache>
                <c:ptCount val="1"/>
                <c:pt idx="0">
                  <c:v>Series 1</c:v>
                </c:pt>
              </c:strCache>
            </c:strRef>
          </c:tx>
          <c:spPr>
            <a:solidFill>
              <a:srgbClr val="EE7813"/>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A5E4-489C-9B87-BBEFE7DF65E6}"/>
            </c:ext>
          </c:extLst>
        </c:ser>
        <c:ser>
          <c:idx val="1"/>
          <c:order val="1"/>
          <c:tx>
            <c:strRef>
              <c:f>Sheet1!$C$1</c:f>
              <c:strCache>
                <c:ptCount val="1"/>
                <c:pt idx="0">
                  <c:v>Series 2</c:v>
                </c:pt>
              </c:strCache>
            </c:strRef>
          </c:tx>
          <c:spPr>
            <a:solidFill>
              <a:srgbClr val="58585B"/>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A5E4-489C-9B87-BBEFE7DF65E6}"/>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A5E4-489C-9B87-BBEFE7DF65E6}"/>
            </c:ext>
          </c:extLst>
        </c:ser>
        <c:dLbls>
          <c:showLegendKey val="0"/>
          <c:showVal val="0"/>
          <c:showCatName val="0"/>
          <c:showSerName val="0"/>
          <c:showPercent val="0"/>
          <c:showBubbleSize val="0"/>
        </c:dLbls>
        <c:gapWidth val="219"/>
        <c:overlap val="-27"/>
        <c:axId val="303400768"/>
        <c:axId val="303397240"/>
      </c:barChart>
      <c:catAx>
        <c:axId val="303400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303397240"/>
        <c:crosses val="autoZero"/>
        <c:auto val="1"/>
        <c:lblAlgn val="ctr"/>
        <c:lblOffset val="100"/>
        <c:noMultiLvlLbl val="0"/>
      </c:catAx>
      <c:valAx>
        <c:axId val="3033972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3034007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3417754606776987"/>
          <c:y val="0.11746003450432513"/>
          <c:w val="0.38382314946634044"/>
          <c:h val="0.7653020034866892"/>
        </c:manualLayout>
      </c:layout>
      <c:pieChart>
        <c:varyColors val="1"/>
        <c:ser>
          <c:idx val="0"/>
          <c:order val="0"/>
          <c:tx>
            <c:strRef>
              <c:f>Sheet1!$B$1</c:f>
              <c:strCache>
                <c:ptCount val="1"/>
                <c:pt idx="0">
                  <c:v>Series 1</c:v>
                </c:pt>
              </c:strCache>
            </c:strRef>
          </c:tx>
          <c:dPt>
            <c:idx val="0"/>
            <c:bubble3D val="0"/>
            <c:explosion val="3"/>
            <c:spPr>
              <a:solidFill>
                <a:srgbClr val="EE7813"/>
              </a:solidFill>
              <a:ln w="19050">
                <a:solidFill>
                  <a:schemeClr val="lt1"/>
                </a:solidFill>
              </a:ln>
              <a:effectLst/>
            </c:spPr>
            <c:extLst>
              <c:ext xmlns:c16="http://schemas.microsoft.com/office/drawing/2014/chart" uri="{C3380CC4-5D6E-409C-BE32-E72D297353CC}">
                <c16:uniqueId val="{00000001-87F0-4623-A345-32AED87774D9}"/>
              </c:ext>
            </c:extLst>
          </c:dPt>
          <c:dPt>
            <c:idx val="1"/>
            <c:bubble3D val="0"/>
            <c:explosion val="3"/>
            <c:spPr>
              <a:solidFill>
                <a:srgbClr val="58585B"/>
              </a:solidFill>
              <a:ln w="19050">
                <a:solidFill>
                  <a:schemeClr val="lt1"/>
                </a:solidFill>
              </a:ln>
              <a:effectLst/>
            </c:spPr>
            <c:extLst>
              <c:ext xmlns:c16="http://schemas.microsoft.com/office/drawing/2014/chart" uri="{C3380CC4-5D6E-409C-BE32-E72D297353CC}">
                <c16:uniqueId val="{00000003-87F0-4623-A345-32AED87774D9}"/>
              </c:ext>
            </c:extLst>
          </c:dPt>
          <c:dPt>
            <c:idx val="2"/>
            <c:bubble3D val="0"/>
            <c:explosion val="3"/>
            <c:spPr>
              <a:solidFill>
                <a:schemeClr val="accent3"/>
              </a:solidFill>
              <a:ln w="19050">
                <a:solidFill>
                  <a:schemeClr val="lt1"/>
                </a:solidFill>
              </a:ln>
              <a:effectLst/>
            </c:spPr>
            <c:extLst>
              <c:ext xmlns:c16="http://schemas.microsoft.com/office/drawing/2014/chart" uri="{C3380CC4-5D6E-409C-BE32-E72D297353CC}">
                <c16:uniqueId val="{00000005-87F0-4623-A345-32AED87774D9}"/>
              </c:ext>
            </c:extLst>
          </c:dPt>
          <c:dPt>
            <c:idx val="3"/>
            <c:bubble3D val="0"/>
            <c:explosion val="3"/>
            <c:spPr>
              <a:solidFill>
                <a:schemeClr val="accent4"/>
              </a:solidFill>
              <a:ln w="19050">
                <a:solidFill>
                  <a:schemeClr val="lt1"/>
                </a:solidFill>
              </a:ln>
              <a:effectLst/>
            </c:spPr>
            <c:extLst>
              <c:ext xmlns:c16="http://schemas.microsoft.com/office/drawing/2014/chart" uri="{C3380CC4-5D6E-409C-BE32-E72D297353CC}">
                <c16:uniqueId val="{00000007-87F0-4623-A345-32AED87774D9}"/>
              </c:ext>
            </c:extLst>
          </c:dPt>
          <c:dLbls>
            <c:dLbl>
              <c:idx val="0"/>
              <c:layout>
                <c:manualLayout>
                  <c:x val="-0.11769982778332976"/>
                  <c:y val="0.1455932961298958"/>
                </c:manualLayout>
              </c:layout>
              <c:showLegendKey val="0"/>
              <c:showVal val="1"/>
              <c:showCatName val="0"/>
              <c:showSerName val="0"/>
              <c:showPercent val="0"/>
              <c:showBubbleSize val="0"/>
              <c:extLst>
                <c:ext xmlns:c15="http://schemas.microsoft.com/office/drawing/2012/chart" uri="{CE6537A1-D6FC-4f65-9D91-7224C49458BB}">
                  <c15:layout>
                    <c:manualLayout>
                      <c:w val="9.8676742566763315E-2"/>
                      <c:h val="9.4394406794511915E-2"/>
                    </c:manualLayout>
                  </c15:layout>
                </c:ext>
                <c:ext xmlns:c16="http://schemas.microsoft.com/office/drawing/2014/chart" uri="{C3380CC4-5D6E-409C-BE32-E72D297353CC}">
                  <c16:uniqueId val="{00000001-87F0-4623-A345-32AED87774D9}"/>
                </c:ext>
              </c:extLst>
            </c:dLbl>
            <c:dLbl>
              <c:idx val="1"/>
              <c:layout>
                <c:manualLayout>
                  <c:x val="-0.11448961206925944"/>
                  <c:y val="-0.17438627924332195"/>
                </c:manualLayout>
              </c:layout>
              <c:showLegendKey val="0"/>
              <c:showVal val="1"/>
              <c:showCatName val="0"/>
              <c:showSerName val="0"/>
              <c:showPercent val="0"/>
              <c:showBubbleSize val="0"/>
              <c:extLst>
                <c:ext xmlns:c15="http://schemas.microsoft.com/office/drawing/2012/chart" uri="{CE6537A1-D6FC-4f65-9D91-7224C49458BB}">
                  <c15:layout>
                    <c:manualLayout>
                      <c:w val="0.14263146769062218"/>
                      <c:h val="9.4394406794511915E-2"/>
                    </c:manualLayout>
                  </c15:layout>
                </c:ext>
                <c:ext xmlns:c16="http://schemas.microsoft.com/office/drawing/2014/chart" uri="{C3380CC4-5D6E-409C-BE32-E72D297353CC}">
                  <c16:uniqueId val="{00000003-87F0-4623-A345-32AED87774D9}"/>
                </c:ext>
              </c:extLst>
            </c:dLbl>
            <c:dLbl>
              <c:idx val="2"/>
              <c:layout>
                <c:manualLayout>
                  <c:x val="0.1056825439879865"/>
                  <c:y val="-0.1852152592507546"/>
                </c:manualLayout>
              </c:layout>
              <c:showLegendKey val="0"/>
              <c:showVal val="1"/>
              <c:showCatName val="0"/>
              <c:showSerName val="0"/>
              <c:showPercent val="0"/>
              <c:showBubbleSize val="0"/>
              <c:extLst>
                <c:ext xmlns:c15="http://schemas.microsoft.com/office/drawing/2012/chart" uri="{CE6537A1-D6FC-4f65-9D91-7224C49458BB}">
                  <c15:layout>
                    <c:manualLayout>
                      <c:w val="0.12279995666170902"/>
                      <c:h val="9.4394406794511915E-2"/>
                    </c:manualLayout>
                  </c15:layout>
                </c:ext>
                <c:ext xmlns:c16="http://schemas.microsoft.com/office/drawing/2014/chart" uri="{C3380CC4-5D6E-409C-BE32-E72D297353CC}">
                  <c16:uniqueId val="{00000005-87F0-4623-A345-32AED87774D9}"/>
                </c:ext>
              </c:extLst>
            </c:dLbl>
            <c:dLbl>
              <c:idx val="3"/>
              <c:layout>
                <c:manualLayout>
                  <c:x val="0.11357293468662688"/>
                  <c:y val="0.15317080245216377"/>
                </c:manualLayout>
              </c:layout>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0151949200249423"/>
                      <c:h val="0.10264432446151196"/>
                    </c:manualLayout>
                  </c15:layout>
                </c:ext>
                <c:ext xmlns:c16="http://schemas.microsoft.com/office/drawing/2014/chart" uri="{C3380CC4-5D6E-409C-BE32-E72D297353CC}">
                  <c16:uniqueId val="{00000007-87F0-4623-A345-32AED87774D9}"/>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8-87F0-4623-A345-32AED87774D9}"/>
            </c:ext>
          </c:extLst>
        </c:ser>
        <c:ser>
          <c:idx val="1"/>
          <c:order val="1"/>
          <c:tx>
            <c:strRef>
              <c:f>Sheet1!$C$1</c:f>
              <c:strCache>
                <c:ptCount val="1"/>
                <c:pt idx="0">
                  <c:v>Series 2</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A-87F0-4623-A345-32AED87774D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C-87F0-4623-A345-32AED87774D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E-87F0-4623-A345-32AED87774D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0-87F0-4623-A345-32AED87774D9}"/>
              </c:ext>
            </c:extLst>
          </c:dPt>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11-87F0-4623-A345-32AED87774D9}"/>
            </c:ext>
          </c:extLst>
        </c:ser>
        <c:ser>
          <c:idx val="2"/>
          <c:order val="2"/>
          <c:tx>
            <c:strRef>
              <c:f>Sheet1!$D$1</c:f>
              <c:strCache>
                <c:ptCount val="1"/>
                <c:pt idx="0">
                  <c:v>Series 3</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13-87F0-4623-A345-32AED87774D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15-87F0-4623-A345-32AED87774D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7-87F0-4623-A345-32AED87774D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9-87F0-4623-A345-32AED87774D9}"/>
              </c:ext>
            </c:extLst>
          </c:dPt>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1A-87F0-4623-A345-32AED87774D9}"/>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10754760582460569"/>
          <c:y val="0.24708450538261426"/>
          <c:w val="0.2227958347061918"/>
          <c:h val="0.4881506950718034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2.7814868415628299E-2"/>
          <c:y val="9.9061247157962204E-2"/>
          <c:w val="0.96006057936612998"/>
          <c:h val="0.71982628153122996"/>
        </c:manualLayout>
      </c:layout>
      <c:barChart>
        <c:barDir val="col"/>
        <c:grouping val="clustered"/>
        <c:varyColors val="0"/>
        <c:ser>
          <c:idx val="0"/>
          <c:order val="0"/>
          <c:tx>
            <c:strRef>
              <c:f>Sheet1!$B$1</c:f>
              <c:strCache>
                <c:ptCount val="1"/>
                <c:pt idx="0">
                  <c:v>Series 1</c:v>
                </c:pt>
              </c:strCache>
            </c:strRef>
          </c:tx>
          <c:spPr>
            <a:solidFill>
              <a:srgbClr val="EE7813"/>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A5E4-489C-9B87-BBEFE7DF65E6}"/>
            </c:ext>
          </c:extLst>
        </c:ser>
        <c:ser>
          <c:idx val="1"/>
          <c:order val="1"/>
          <c:tx>
            <c:strRef>
              <c:f>Sheet1!$C$1</c:f>
              <c:strCache>
                <c:ptCount val="1"/>
                <c:pt idx="0">
                  <c:v>Series 2</c:v>
                </c:pt>
              </c:strCache>
            </c:strRef>
          </c:tx>
          <c:spPr>
            <a:solidFill>
              <a:srgbClr val="58585B"/>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A5E4-489C-9B87-BBEFE7DF65E6}"/>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A5E4-489C-9B87-BBEFE7DF65E6}"/>
            </c:ext>
          </c:extLst>
        </c:ser>
        <c:dLbls>
          <c:showLegendKey val="0"/>
          <c:showVal val="0"/>
          <c:showCatName val="0"/>
          <c:showSerName val="0"/>
          <c:showPercent val="0"/>
          <c:showBubbleSize val="0"/>
        </c:dLbls>
        <c:gapWidth val="219"/>
        <c:overlap val="-27"/>
        <c:axId val="-2065103720"/>
        <c:axId val="1844093464"/>
      </c:barChart>
      <c:catAx>
        <c:axId val="-2065103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1844093464"/>
        <c:crosses val="autoZero"/>
        <c:auto val="1"/>
        <c:lblAlgn val="ctr"/>
        <c:lblOffset val="100"/>
        <c:noMultiLvlLbl val="0"/>
      </c:catAx>
      <c:valAx>
        <c:axId val="18440934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20651037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3417754606776998"/>
          <c:y val="0.117460034504325"/>
          <c:w val="0.38382314946634"/>
          <c:h val="0.76530200348668898"/>
        </c:manualLayout>
      </c:layout>
      <c:pieChart>
        <c:varyColors val="1"/>
        <c:ser>
          <c:idx val="0"/>
          <c:order val="0"/>
          <c:tx>
            <c:strRef>
              <c:f>Sheet1!$B$1</c:f>
              <c:strCache>
                <c:ptCount val="1"/>
                <c:pt idx="0">
                  <c:v>Series 1</c:v>
                </c:pt>
              </c:strCache>
            </c:strRef>
          </c:tx>
          <c:dPt>
            <c:idx val="0"/>
            <c:bubble3D val="0"/>
            <c:explosion val="3"/>
            <c:spPr>
              <a:solidFill>
                <a:srgbClr val="EE7813"/>
              </a:solidFill>
              <a:ln w="19050">
                <a:solidFill>
                  <a:schemeClr val="lt1"/>
                </a:solidFill>
              </a:ln>
              <a:effectLst/>
            </c:spPr>
            <c:extLst>
              <c:ext xmlns:c16="http://schemas.microsoft.com/office/drawing/2014/chart" uri="{C3380CC4-5D6E-409C-BE32-E72D297353CC}">
                <c16:uniqueId val="{00000001-87F0-4623-A345-32AED87774D9}"/>
              </c:ext>
            </c:extLst>
          </c:dPt>
          <c:dPt>
            <c:idx val="1"/>
            <c:bubble3D val="0"/>
            <c:explosion val="3"/>
            <c:spPr>
              <a:solidFill>
                <a:srgbClr val="58585B"/>
              </a:solidFill>
              <a:ln w="19050">
                <a:solidFill>
                  <a:schemeClr val="lt1"/>
                </a:solidFill>
              </a:ln>
              <a:effectLst/>
            </c:spPr>
            <c:extLst>
              <c:ext xmlns:c16="http://schemas.microsoft.com/office/drawing/2014/chart" uri="{C3380CC4-5D6E-409C-BE32-E72D297353CC}">
                <c16:uniqueId val="{00000003-87F0-4623-A345-32AED87774D9}"/>
              </c:ext>
            </c:extLst>
          </c:dPt>
          <c:dPt>
            <c:idx val="2"/>
            <c:bubble3D val="0"/>
            <c:explosion val="3"/>
            <c:spPr>
              <a:solidFill>
                <a:schemeClr val="accent3"/>
              </a:solidFill>
              <a:ln w="19050">
                <a:solidFill>
                  <a:schemeClr val="lt1"/>
                </a:solidFill>
              </a:ln>
              <a:effectLst/>
            </c:spPr>
            <c:extLst>
              <c:ext xmlns:c16="http://schemas.microsoft.com/office/drawing/2014/chart" uri="{C3380CC4-5D6E-409C-BE32-E72D297353CC}">
                <c16:uniqueId val="{00000005-87F0-4623-A345-32AED87774D9}"/>
              </c:ext>
            </c:extLst>
          </c:dPt>
          <c:dPt>
            <c:idx val="3"/>
            <c:bubble3D val="0"/>
            <c:explosion val="3"/>
            <c:spPr>
              <a:solidFill>
                <a:schemeClr val="accent4"/>
              </a:solidFill>
              <a:ln w="19050">
                <a:solidFill>
                  <a:schemeClr val="lt1"/>
                </a:solidFill>
              </a:ln>
              <a:effectLst/>
            </c:spPr>
            <c:extLst>
              <c:ext xmlns:c16="http://schemas.microsoft.com/office/drawing/2014/chart" uri="{C3380CC4-5D6E-409C-BE32-E72D297353CC}">
                <c16:uniqueId val="{00000007-87F0-4623-A345-32AED87774D9}"/>
              </c:ext>
            </c:extLst>
          </c:dPt>
          <c:dLbls>
            <c:dLbl>
              <c:idx val="0"/>
              <c:layout>
                <c:manualLayout>
                  <c:x val="-0.11769982778333"/>
                  <c:y val="0.14559329612989599"/>
                </c:manualLayout>
              </c:layout>
              <c:showLegendKey val="0"/>
              <c:showVal val="1"/>
              <c:showCatName val="0"/>
              <c:showSerName val="0"/>
              <c:showPercent val="0"/>
              <c:showBubbleSize val="0"/>
              <c:extLst>
                <c:ext xmlns:c15="http://schemas.microsoft.com/office/drawing/2012/chart" uri="{CE6537A1-D6FC-4f65-9D91-7224C49458BB}">
                  <c15:layout>
                    <c:manualLayout>
                      <c:w val="9.8676742566763315E-2"/>
                      <c:h val="9.4394406794511915E-2"/>
                    </c:manualLayout>
                  </c15:layout>
                </c:ext>
                <c:ext xmlns:c16="http://schemas.microsoft.com/office/drawing/2014/chart" uri="{C3380CC4-5D6E-409C-BE32-E72D297353CC}">
                  <c16:uniqueId val="{00000001-87F0-4623-A345-32AED87774D9}"/>
                </c:ext>
              </c:extLst>
            </c:dLbl>
            <c:dLbl>
              <c:idx val="1"/>
              <c:layout>
                <c:manualLayout>
                  <c:x val="-0.11448961206925901"/>
                  <c:y val="-0.17438627924332201"/>
                </c:manualLayout>
              </c:layout>
              <c:showLegendKey val="0"/>
              <c:showVal val="1"/>
              <c:showCatName val="0"/>
              <c:showSerName val="0"/>
              <c:showPercent val="0"/>
              <c:showBubbleSize val="0"/>
              <c:extLst>
                <c:ext xmlns:c15="http://schemas.microsoft.com/office/drawing/2012/chart" uri="{CE6537A1-D6FC-4f65-9D91-7224C49458BB}">
                  <c15:layout>
                    <c:manualLayout>
                      <c:w val="0.14263146769062218"/>
                      <c:h val="9.4394406794511915E-2"/>
                    </c:manualLayout>
                  </c15:layout>
                </c:ext>
                <c:ext xmlns:c16="http://schemas.microsoft.com/office/drawing/2014/chart" uri="{C3380CC4-5D6E-409C-BE32-E72D297353CC}">
                  <c16:uniqueId val="{00000003-87F0-4623-A345-32AED87774D9}"/>
                </c:ext>
              </c:extLst>
            </c:dLbl>
            <c:dLbl>
              <c:idx val="2"/>
              <c:layout>
                <c:manualLayout>
                  <c:x val="0.105682543987987"/>
                  <c:y val="-0.18521525925075499"/>
                </c:manualLayout>
              </c:layout>
              <c:showLegendKey val="0"/>
              <c:showVal val="1"/>
              <c:showCatName val="0"/>
              <c:showSerName val="0"/>
              <c:showPercent val="0"/>
              <c:showBubbleSize val="0"/>
              <c:extLst>
                <c:ext xmlns:c15="http://schemas.microsoft.com/office/drawing/2012/chart" uri="{CE6537A1-D6FC-4f65-9D91-7224C49458BB}">
                  <c15:layout>
                    <c:manualLayout>
                      <c:w val="0.12279995666170902"/>
                      <c:h val="9.4394406794511915E-2"/>
                    </c:manualLayout>
                  </c15:layout>
                </c:ext>
                <c:ext xmlns:c16="http://schemas.microsoft.com/office/drawing/2014/chart" uri="{C3380CC4-5D6E-409C-BE32-E72D297353CC}">
                  <c16:uniqueId val="{00000005-87F0-4623-A345-32AED87774D9}"/>
                </c:ext>
              </c:extLst>
            </c:dLbl>
            <c:dLbl>
              <c:idx val="3"/>
              <c:layout>
                <c:manualLayout>
                  <c:x val="0.11357293468662701"/>
                  <c:y val="0.153170802452164"/>
                </c:manualLayout>
              </c:layout>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0151949200249423"/>
                      <c:h val="0.10264432446151196"/>
                    </c:manualLayout>
                  </c15:layout>
                </c:ext>
                <c:ext xmlns:c16="http://schemas.microsoft.com/office/drawing/2014/chart" uri="{C3380CC4-5D6E-409C-BE32-E72D297353CC}">
                  <c16:uniqueId val="{00000007-87F0-4623-A345-32AED87774D9}"/>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8-87F0-4623-A345-32AED87774D9}"/>
            </c:ext>
          </c:extLst>
        </c:ser>
        <c:ser>
          <c:idx val="1"/>
          <c:order val="1"/>
          <c:tx>
            <c:strRef>
              <c:f>Sheet1!$C$1</c:f>
              <c:strCache>
                <c:ptCount val="1"/>
                <c:pt idx="0">
                  <c:v>Series 2</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A-87F0-4623-A345-32AED87774D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C-87F0-4623-A345-32AED87774D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E-87F0-4623-A345-32AED87774D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0-87F0-4623-A345-32AED87774D9}"/>
              </c:ext>
            </c:extLst>
          </c:dPt>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11-87F0-4623-A345-32AED87774D9}"/>
            </c:ext>
          </c:extLst>
        </c:ser>
        <c:ser>
          <c:idx val="2"/>
          <c:order val="2"/>
          <c:tx>
            <c:strRef>
              <c:f>Sheet1!$D$1</c:f>
              <c:strCache>
                <c:ptCount val="1"/>
                <c:pt idx="0">
                  <c:v>Series 3</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13-87F0-4623-A345-32AED87774D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15-87F0-4623-A345-32AED87774D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7-87F0-4623-A345-32AED87774D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9-87F0-4623-A345-32AED87774D9}"/>
              </c:ext>
            </c:extLst>
          </c:dPt>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1A-87F0-4623-A345-32AED87774D9}"/>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107547605824606"/>
          <c:y val="0.24708450538261401"/>
          <c:w val="0.22279583470619199"/>
          <c:h val="0.48815069507180298"/>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21.jpeg"/><Relationship Id="rId4" Type="http://schemas.openxmlformats.org/officeDocument/2006/relationships/image" Target="../media/image3.jp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4.jpeg"/><Relationship Id="rId2" Type="http://schemas.openxmlformats.org/officeDocument/2006/relationships/image" Target="../media/image22.jpeg"/><Relationship Id="rId1" Type="http://schemas.openxmlformats.org/officeDocument/2006/relationships/slideMaster" Target="../slideMasters/slideMaster2.xml"/><Relationship Id="rId6" Type="http://schemas.openxmlformats.org/officeDocument/2006/relationships/image" Target="../media/image3.jpg"/><Relationship Id="rId5" Type="http://schemas.openxmlformats.org/officeDocument/2006/relationships/image" Target="../media/image1.png"/><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1.png"/><Relationship Id="rId7" Type="http://schemas.openxmlformats.org/officeDocument/2006/relationships/image" Target="../media/image26.jpeg"/><Relationship Id="rId12" Type="http://schemas.openxmlformats.org/officeDocument/2006/relationships/image" Target="../media/image31.jpe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25.jpeg"/><Relationship Id="rId11" Type="http://schemas.openxmlformats.org/officeDocument/2006/relationships/image" Target="../media/image30.png"/><Relationship Id="rId5" Type="http://schemas.openxmlformats.org/officeDocument/2006/relationships/image" Target="../media/image21.jpeg"/><Relationship Id="rId10" Type="http://schemas.openxmlformats.org/officeDocument/2006/relationships/image" Target="../media/image29.jpeg"/><Relationship Id="rId4" Type="http://schemas.openxmlformats.org/officeDocument/2006/relationships/image" Target="../media/image3.jpg"/><Relationship Id="rId9" Type="http://schemas.openxmlformats.org/officeDocument/2006/relationships/image" Target="../media/image28.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7.jpe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3.jpg"/><Relationship Id="rId5" Type="http://schemas.openxmlformats.org/officeDocument/2006/relationships/image" Target="../media/image1.pn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image" Target="../media/image29.jpeg"/><Relationship Id="rId3" Type="http://schemas.openxmlformats.org/officeDocument/2006/relationships/image" Target="../media/image2.png"/><Relationship Id="rId7" Type="http://schemas.openxmlformats.org/officeDocument/2006/relationships/image" Target="../media/image33.jpeg"/><Relationship Id="rId12" Type="http://schemas.openxmlformats.org/officeDocument/2006/relationships/image" Target="../media/image28.jpeg"/><Relationship Id="rId2" Type="http://schemas.openxmlformats.org/officeDocument/2006/relationships/image" Target="../media/image21.jpeg"/><Relationship Id="rId1" Type="http://schemas.openxmlformats.org/officeDocument/2006/relationships/slideMaster" Target="../slideMasters/slideMaster2.xml"/><Relationship Id="rId6" Type="http://schemas.openxmlformats.org/officeDocument/2006/relationships/image" Target="../media/image32.jpeg"/><Relationship Id="rId11" Type="http://schemas.openxmlformats.org/officeDocument/2006/relationships/image" Target="../media/image27.jpeg"/><Relationship Id="rId5" Type="http://schemas.openxmlformats.org/officeDocument/2006/relationships/image" Target="../media/image3.jpg"/><Relationship Id="rId15" Type="http://schemas.openxmlformats.org/officeDocument/2006/relationships/image" Target="../media/image31.jpeg"/><Relationship Id="rId10" Type="http://schemas.openxmlformats.org/officeDocument/2006/relationships/image" Target="../media/image26.jpeg"/><Relationship Id="rId4" Type="http://schemas.openxmlformats.org/officeDocument/2006/relationships/image" Target="../media/image1.png"/><Relationship Id="rId9" Type="http://schemas.openxmlformats.org/officeDocument/2006/relationships/image" Target="../media/image25.jpeg"/><Relationship Id="rId14" Type="http://schemas.openxmlformats.org/officeDocument/2006/relationships/image" Target="../media/image30.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0.jpg"/><Relationship Id="rId13" Type="http://schemas.openxmlformats.org/officeDocument/2006/relationships/image" Target="../media/image15.tif"/><Relationship Id="rId3" Type="http://schemas.openxmlformats.org/officeDocument/2006/relationships/image" Target="../media/image1.png"/><Relationship Id="rId7" Type="http://schemas.openxmlformats.org/officeDocument/2006/relationships/image" Target="../media/image9.jpg"/><Relationship Id="rId12"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8.jpg"/><Relationship Id="rId11" Type="http://schemas.openxmlformats.org/officeDocument/2006/relationships/image" Target="../media/image13.jpeg"/><Relationship Id="rId5" Type="http://schemas.openxmlformats.org/officeDocument/2006/relationships/image" Target="../media/image4.jpeg"/><Relationship Id="rId15" Type="http://schemas.openxmlformats.org/officeDocument/2006/relationships/image" Target="../media/image17.png"/><Relationship Id="rId10" Type="http://schemas.openxmlformats.org/officeDocument/2006/relationships/image" Target="../media/image12.jpg"/><Relationship Id="rId4" Type="http://schemas.openxmlformats.org/officeDocument/2006/relationships/image" Target="../media/image3.jpg"/><Relationship Id="rId9" Type="http://schemas.openxmlformats.org/officeDocument/2006/relationships/image" Target="../media/image11.jpeg"/><Relationship Id="rId14" Type="http://schemas.openxmlformats.org/officeDocument/2006/relationships/image" Target="../media/image16.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12.jpg"/><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19.jpeg"/><Relationship Id="rId12" Type="http://schemas.openxmlformats.org/officeDocument/2006/relationships/image" Target="../media/image11.jpeg"/><Relationship Id="rId17" Type="http://schemas.openxmlformats.org/officeDocument/2006/relationships/image" Target="../media/image16.png"/><Relationship Id="rId2" Type="http://schemas.openxmlformats.org/officeDocument/2006/relationships/image" Target="../media/image4.jpeg"/><Relationship Id="rId16" Type="http://schemas.openxmlformats.org/officeDocument/2006/relationships/image" Target="../media/image15.tif"/><Relationship Id="rId1" Type="http://schemas.openxmlformats.org/officeDocument/2006/relationships/slideMaster" Target="../slideMasters/slideMaster1.xml"/><Relationship Id="rId6" Type="http://schemas.openxmlformats.org/officeDocument/2006/relationships/image" Target="../media/image18.jpeg"/><Relationship Id="rId11" Type="http://schemas.openxmlformats.org/officeDocument/2006/relationships/image" Target="../media/image10.jpg"/><Relationship Id="rId5" Type="http://schemas.openxmlformats.org/officeDocument/2006/relationships/image" Target="../media/image3.jpg"/><Relationship Id="rId15" Type="http://schemas.openxmlformats.org/officeDocument/2006/relationships/image" Target="../media/image14.png"/><Relationship Id="rId10" Type="http://schemas.openxmlformats.org/officeDocument/2006/relationships/image" Target="../media/image9.jpg"/><Relationship Id="rId4" Type="http://schemas.openxmlformats.org/officeDocument/2006/relationships/image" Target="../media/image1.png"/><Relationship Id="rId9" Type="http://schemas.openxmlformats.org/officeDocument/2006/relationships/image" Target="../media/image8.jpg"/><Relationship Id="rId14" Type="http://schemas.openxmlformats.org/officeDocument/2006/relationships/image" Target="../media/image13.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334962" y="4694465"/>
            <a:ext cx="11522075" cy="617029"/>
          </a:xfrm>
          <a:prstGeom prst="rect">
            <a:avLst/>
          </a:prstGeom>
        </p:spPr>
        <p:txBody>
          <a:bodyPr anchor="ctr">
            <a:noAutofit/>
          </a:bodyPr>
          <a:lstStyle>
            <a:lvl1pPr algn="l">
              <a:defRPr sz="2400" b="1" cap="all" baseline="0">
                <a:solidFill>
                  <a:srgbClr val="58585B"/>
                </a:solidFill>
              </a:defRPr>
            </a:lvl1pPr>
          </a:lstStyle>
          <a:p>
            <a:r>
              <a:rPr lang="en-US" dirty="0"/>
              <a:t>Click to edit Master title style</a:t>
            </a:r>
          </a:p>
        </p:txBody>
      </p:sp>
      <p:sp>
        <p:nvSpPr>
          <p:cNvPr id="3" name="Subtitle 2"/>
          <p:cNvSpPr>
            <a:spLocks noGrp="1"/>
          </p:cNvSpPr>
          <p:nvPr userDrawn="1">
            <p:ph type="subTitle" idx="1"/>
          </p:nvPr>
        </p:nvSpPr>
        <p:spPr>
          <a:xfrm>
            <a:off x="334963" y="5498873"/>
            <a:ext cx="11522074" cy="705076"/>
          </a:xfrm>
          <a:prstGeom prst="rect">
            <a:avLst/>
          </a:prstGeom>
        </p:spPr>
        <p:txBody>
          <a:bodyPr/>
          <a:lstStyle>
            <a:lvl1pPr marL="0" indent="0" algn="l">
              <a:buNone/>
              <a:defRPr sz="1800">
                <a:solidFill>
                  <a:srgbClr val="EE7813"/>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13" name="Rectangle 12"/>
          <p:cNvSpPr/>
          <p:nvPr userDrawn="1"/>
        </p:nvSpPr>
        <p:spPr>
          <a:xfrm>
            <a:off x="0" y="1"/>
            <a:ext cx="12191999" cy="461806"/>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sp>
        <p:nvSpPr>
          <p:cNvPr id="14" name="Rectangle 13"/>
          <p:cNvSpPr/>
          <p:nvPr userDrawn="1"/>
        </p:nvSpPr>
        <p:spPr>
          <a:xfrm>
            <a:off x="-1" y="461807"/>
            <a:ext cx="12192001" cy="757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33"/>
          </a:p>
        </p:txBody>
      </p:sp>
      <p:pic>
        <p:nvPicPr>
          <p:cNvPr id="19" name="Picture 1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42441" y="-24934"/>
            <a:ext cx="1794794" cy="511674"/>
          </a:xfrm>
          <a:prstGeom prst="rect">
            <a:avLst/>
          </a:prstGeom>
        </p:spPr>
      </p:pic>
      <p:pic>
        <p:nvPicPr>
          <p:cNvPr id="17" name="Picture 16">
            <a:extLst>
              <a:ext uri="{FF2B5EF4-FFF2-40B4-BE49-F238E27FC236}">
                <a16:creationId xmlns:a16="http://schemas.microsoft.com/office/drawing/2014/main" id="{A0BB5AF9-630C-454A-B282-2BC0E069732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27580" y="521547"/>
            <a:ext cx="622585" cy="630777"/>
          </a:xfrm>
          <a:prstGeom prst="rect">
            <a:avLst/>
          </a:prstGeom>
        </p:spPr>
      </p:pic>
      <p:pic>
        <p:nvPicPr>
          <p:cNvPr id="21" name="Picture 20">
            <a:extLst>
              <a:ext uri="{FF2B5EF4-FFF2-40B4-BE49-F238E27FC236}">
                <a16:creationId xmlns:a16="http://schemas.microsoft.com/office/drawing/2014/main" id="{626DF473-24AE-4A87-B13E-A95E5F70712D}"/>
              </a:ext>
            </a:extLst>
          </p:cNvPr>
          <p:cNvPicPr>
            <a:picLocks noChangeAspect="1"/>
          </p:cNvPicPr>
          <p:nvPr userDrawn="1"/>
        </p:nvPicPr>
        <p:blipFill>
          <a:blip r:embed="rId4"/>
          <a:stretch>
            <a:fillRect/>
          </a:stretch>
        </p:blipFill>
        <p:spPr>
          <a:xfrm>
            <a:off x="231791" y="489561"/>
            <a:ext cx="2514600" cy="544830"/>
          </a:xfrm>
          <a:prstGeom prst="rect">
            <a:avLst/>
          </a:prstGeom>
        </p:spPr>
      </p:pic>
      <p:pic>
        <p:nvPicPr>
          <p:cNvPr id="12" name="Picture 11">
            <a:extLst>
              <a:ext uri="{FF2B5EF4-FFF2-40B4-BE49-F238E27FC236}">
                <a16:creationId xmlns:a16="http://schemas.microsoft.com/office/drawing/2014/main" id="{0A68713B-CCE3-4FAA-A35F-D92E98D9472E}"/>
              </a:ext>
            </a:extLst>
          </p:cNvPr>
          <p:cNvPicPr>
            <a:picLocks/>
          </p:cNvPicPr>
          <p:nvPr userDrawn="1"/>
        </p:nvPicPr>
        <p:blipFill rotWithShape="1">
          <a:blip r:embed="rId5" cstate="screen">
            <a:extLst>
              <a:ext uri="{28A0092B-C50C-407E-A947-70E740481C1C}">
                <a14:useLocalDpi xmlns:a14="http://schemas.microsoft.com/office/drawing/2010/main"/>
              </a:ext>
            </a:extLst>
          </a:blip>
          <a:srcRect t="25008" b="31443"/>
          <a:stretch/>
        </p:blipFill>
        <p:spPr>
          <a:xfrm>
            <a:off x="0" y="1219201"/>
            <a:ext cx="12192000" cy="3291840"/>
          </a:xfrm>
          <a:prstGeom prst="rect">
            <a:avLst/>
          </a:prstGeom>
        </p:spPr>
      </p:pic>
    </p:spTree>
    <p:extLst>
      <p:ext uri="{BB962C8B-B14F-4D97-AF65-F5344CB8AC3E}">
        <p14:creationId xmlns:p14="http://schemas.microsoft.com/office/powerpoint/2010/main" val="2677862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34962" y="981075"/>
            <a:ext cx="5589587" cy="5579117"/>
          </a:xfrm>
          <a:prstGeom prst="rect">
            <a:avLst/>
          </a:prstGeom>
        </p:spPr>
        <p:txBody>
          <a:bodyPr vert="horz" lIns="91440" tIns="45720" rIns="91440" bIns="45720" rtlCol="0">
            <a:normAutofit/>
          </a:bodyPr>
          <a:lstStyle>
            <a:lvl1pPr>
              <a:lnSpc>
                <a:spcPct val="100000"/>
              </a:lnSpc>
              <a:defRPr lang="en-US" sz="1867" smtClean="0">
                <a:solidFill>
                  <a:srgbClr val="58585B"/>
                </a:solidFill>
              </a:defRPr>
            </a:lvl1pPr>
            <a:lvl2pPr>
              <a:lnSpc>
                <a:spcPct val="100000"/>
              </a:lnSpc>
              <a:defRPr lang="en-US" sz="1600" smtClean="0">
                <a:solidFill>
                  <a:srgbClr val="EE7813"/>
                </a:solidFill>
              </a:defRPr>
            </a:lvl2pPr>
            <a:lvl3pPr>
              <a:lnSpc>
                <a:spcPct val="100000"/>
              </a:lnSpc>
              <a:defRPr lang="en-US" sz="1467" smtClean="0">
                <a:solidFill>
                  <a:srgbClr val="EE7813"/>
                </a:solidFill>
              </a:defRPr>
            </a:lvl3pPr>
            <a:lvl4pPr>
              <a:lnSpc>
                <a:spcPct val="100000"/>
              </a:lnSpc>
              <a:defRPr lang="en-US" sz="1400" smtClean="0">
                <a:solidFill>
                  <a:srgbClr val="EE7813"/>
                </a:solidFill>
              </a:defRPr>
            </a:lvl4pPr>
            <a:lvl5pPr>
              <a:lnSpc>
                <a:spcPct val="100000"/>
              </a:lnSpc>
              <a:defRPr lang="en-US" sz="1400" dirty="0">
                <a:solidFill>
                  <a:srgbClr val="EE7813"/>
                </a:solidFill>
              </a:defRPr>
            </a:lvl5pPr>
          </a:lstStyle>
          <a:p>
            <a:pPr lvl="0">
              <a:buClr>
                <a:srgbClr val="EE7813"/>
              </a:buClr>
            </a:pPr>
            <a:r>
              <a:rPr lang="en-US"/>
              <a:t>Edit Master text styles</a:t>
            </a:r>
          </a:p>
          <a:p>
            <a:pPr lvl="1">
              <a:buClr>
                <a:srgbClr val="EE7813"/>
              </a:buClr>
            </a:pPr>
            <a:r>
              <a:rPr lang="en-US"/>
              <a:t>Second level</a:t>
            </a:r>
          </a:p>
          <a:p>
            <a:pPr lvl="2">
              <a:buClr>
                <a:srgbClr val="EE7813"/>
              </a:buClr>
            </a:pPr>
            <a:r>
              <a:rPr lang="en-US"/>
              <a:t>Third level</a:t>
            </a:r>
          </a:p>
          <a:p>
            <a:pPr lvl="3">
              <a:buClr>
                <a:srgbClr val="EE7813"/>
              </a:buClr>
            </a:pPr>
            <a:r>
              <a:rPr lang="en-US"/>
              <a:t>Fourth level</a:t>
            </a:r>
          </a:p>
          <a:p>
            <a:pPr lvl="4">
              <a:buClr>
                <a:srgbClr val="EE7813"/>
              </a:buClr>
            </a:pPr>
            <a:r>
              <a:rPr lang="en-US"/>
              <a:t>Fifth level</a:t>
            </a:r>
            <a:endParaRPr lang="en-US" dirty="0"/>
          </a:p>
        </p:txBody>
      </p:sp>
      <p:sp>
        <p:nvSpPr>
          <p:cNvPr id="17" name="Picture Placeholder 16"/>
          <p:cNvSpPr>
            <a:spLocks noGrp="1"/>
          </p:cNvSpPr>
          <p:nvPr>
            <p:ph type="pic" sz="quarter" idx="10"/>
          </p:nvPr>
        </p:nvSpPr>
        <p:spPr>
          <a:xfrm>
            <a:off x="6257925" y="981075"/>
            <a:ext cx="5599113" cy="5579117"/>
          </a:xfrm>
          <a:prstGeom prst="rect">
            <a:avLst/>
          </a:prstGeom>
          <a:ln>
            <a:solidFill>
              <a:schemeClr val="accent1"/>
            </a:solidFill>
          </a:ln>
        </p:spPr>
        <p:txBody>
          <a:bodyPr vert="horz" lIns="91440" tIns="45720" rIns="91440" bIns="45720" rtlCol="0" anchor="ctr">
            <a:normAutofit/>
          </a:bodyPr>
          <a:lstStyle>
            <a:lvl1pPr>
              <a:defRPr lang="en-GB" sz="1600"/>
            </a:lvl1pPr>
          </a:lstStyle>
          <a:p>
            <a:pPr marL="0" lvl="0" indent="0" algn="ctr">
              <a:buNone/>
            </a:pPr>
            <a:r>
              <a:rPr lang="en-US"/>
              <a:t>Click icon to add picture</a:t>
            </a:r>
            <a:endParaRPr lang="en-GB"/>
          </a:p>
        </p:txBody>
      </p:sp>
      <p:sp>
        <p:nvSpPr>
          <p:cNvPr id="6" name="Title 1"/>
          <p:cNvSpPr>
            <a:spLocks noGrp="1"/>
          </p:cNvSpPr>
          <p:nvPr>
            <p:ph type="title"/>
          </p:nvPr>
        </p:nvSpPr>
        <p:spPr>
          <a:xfrm>
            <a:off x="334963" y="33250"/>
            <a:ext cx="11064558" cy="665020"/>
          </a:xfrm>
          <a:prstGeom prst="rect">
            <a:avLst/>
          </a:prstGeom>
        </p:spPr>
        <p:txBody>
          <a:bodyPr anchor="ctr">
            <a:normAutofit/>
          </a:bodyPr>
          <a:lstStyle>
            <a:lvl1pPr>
              <a:defRPr sz="2133" b="1">
                <a:solidFill>
                  <a:srgbClr val="58585B"/>
                </a:solidFill>
              </a:defRPr>
            </a:lvl1pPr>
          </a:lstStyle>
          <a:p>
            <a:r>
              <a:rPr lang="en-US"/>
              <a:t>Click to edit Master title style</a:t>
            </a:r>
            <a:endParaRPr lang="en-US" dirty="0"/>
          </a:p>
        </p:txBody>
      </p:sp>
    </p:spTree>
    <p:extLst>
      <p:ext uri="{BB962C8B-B14F-4D97-AF65-F5344CB8AC3E}">
        <p14:creationId xmlns:p14="http://schemas.microsoft.com/office/powerpoint/2010/main" val="1275940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56"/>
        <p:cNvGrpSpPr/>
        <p:nvPr/>
      </p:nvGrpSpPr>
      <p:grpSpPr>
        <a:xfrm>
          <a:off x="0" y="0"/>
          <a:ext cx="0" cy="0"/>
          <a:chOff x="0" y="0"/>
          <a:chExt cx="0" cy="0"/>
        </a:xfrm>
      </p:grpSpPr>
      <p:sp>
        <p:nvSpPr>
          <p:cNvPr id="57" name="Shape 57"/>
          <p:cNvSpPr txBox="1">
            <a:spLocks noGrp="1"/>
          </p:cNvSpPr>
          <p:nvPr>
            <p:ph type="title"/>
          </p:nvPr>
        </p:nvSpPr>
        <p:spPr>
          <a:xfrm>
            <a:off x="334963" y="33250"/>
            <a:ext cx="11064558" cy="66502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58585B"/>
              </a:buClr>
              <a:buSzPts val="2133"/>
              <a:buFont typeface="Arial"/>
              <a:buNone/>
              <a:defRPr sz="2133" b="1" i="0" u="none" strike="noStrike" cap="none">
                <a:solidFill>
                  <a:srgbClr val="58585B"/>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3829062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59"/>
        <p:cNvGrpSpPr/>
        <p:nvPr/>
      </p:nvGrpSpPr>
      <p:grpSpPr>
        <a:xfrm>
          <a:off x="0" y="0"/>
          <a:ext cx="0" cy="0"/>
          <a:chOff x="0" y="0"/>
          <a:chExt cx="0" cy="0"/>
        </a:xfrm>
      </p:grpSpPr>
      <p:sp>
        <p:nvSpPr>
          <p:cNvPr id="60" name="Shape 60"/>
          <p:cNvSpPr txBox="1">
            <a:spLocks noGrp="1"/>
          </p:cNvSpPr>
          <p:nvPr>
            <p:ph type="body" idx="1"/>
          </p:nvPr>
        </p:nvSpPr>
        <p:spPr>
          <a:xfrm>
            <a:off x="334962" y="981075"/>
            <a:ext cx="5499301" cy="5580063"/>
          </a:xfrm>
          <a:prstGeom prst="rect">
            <a:avLst/>
          </a:prstGeom>
          <a:noFill/>
          <a:ln>
            <a:noFill/>
          </a:ln>
        </p:spPr>
        <p:txBody>
          <a:bodyPr spcFirstLastPara="1" wrap="square" lIns="91425" tIns="45700" rIns="91425" bIns="45700" anchor="t" anchorCtr="0"/>
          <a:lstStyle>
            <a:lvl1pPr marL="457200" marR="0" lvl="0" indent="-347154" algn="l" rtl="0">
              <a:lnSpc>
                <a:spcPct val="100000"/>
              </a:lnSpc>
              <a:spcBef>
                <a:spcPts val="1000"/>
              </a:spcBef>
              <a:spcAft>
                <a:spcPts val="0"/>
              </a:spcAft>
              <a:buClr>
                <a:srgbClr val="58585B"/>
              </a:buClr>
              <a:buSzPts val="1867"/>
              <a:buFont typeface="Arial"/>
              <a:buChar char="•"/>
              <a:defRPr sz="1867">
                <a:solidFill>
                  <a:srgbClr val="58585B"/>
                </a:solidFill>
                <a:latin typeface="Arial"/>
                <a:ea typeface="Arial"/>
                <a:cs typeface="Arial"/>
                <a:sym typeface="Arial"/>
              </a:defRPr>
            </a:lvl1pPr>
            <a:lvl2pPr marL="914400" marR="0" lvl="1" indent="-330200" algn="l" rtl="0">
              <a:lnSpc>
                <a:spcPct val="100000"/>
              </a:lnSpc>
              <a:spcBef>
                <a:spcPts val="500"/>
              </a:spcBef>
              <a:spcAft>
                <a:spcPts val="0"/>
              </a:spcAft>
              <a:buClr>
                <a:srgbClr val="EE7813"/>
              </a:buClr>
              <a:buSzPts val="1600"/>
              <a:buFont typeface="Arial"/>
              <a:buChar char="•"/>
              <a:defRPr sz="1600" b="0" i="0" u="none" strike="noStrike" cap="none">
                <a:solidFill>
                  <a:srgbClr val="EE7813"/>
                </a:solidFill>
                <a:latin typeface="Arial"/>
                <a:ea typeface="Arial"/>
                <a:cs typeface="Arial"/>
                <a:sym typeface="Arial"/>
              </a:defRPr>
            </a:lvl2pPr>
            <a:lvl3pPr marL="1371600" marR="0" lvl="2" indent="-321754" algn="l" rtl="0">
              <a:lnSpc>
                <a:spcPct val="100000"/>
              </a:lnSpc>
              <a:spcBef>
                <a:spcPts val="500"/>
              </a:spcBef>
              <a:spcAft>
                <a:spcPts val="0"/>
              </a:spcAft>
              <a:buClr>
                <a:srgbClr val="EE7813"/>
              </a:buClr>
              <a:buSzPts val="1467"/>
              <a:buFont typeface="Arial"/>
              <a:buChar char="•"/>
              <a:defRPr sz="1467" b="0" i="0" u="none" strike="noStrike" cap="none">
                <a:solidFill>
                  <a:srgbClr val="EE7813"/>
                </a:solidFill>
                <a:latin typeface="Arial"/>
                <a:ea typeface="Arial"/>
                <a:cs typeface="Arial"/>
                <a:sym typeface="Arial"/>
              </a:defRPr>
            </a:lvl3pPr>
            <a:lvl4pPr marL="1828800" marR="0" lvl="3" indent="-317500" algn="l" rtl="0">
              <a:lnSpc>
                <a:spcPct val="100000"/>
              </a:lnSpc>
              <a:spcBef>
                <a:spcPts val="500"/>
              </a:spcBef>
              <a:spcAft>
                <a:spcPts val="0"/>
              </a:spcAft>
              <a:buClr>
                <a:srgbClr val="EE7813"/>
              </a:buClr>
              <a:buSzPts val="1400"/>
              <a:buFont typeface="Arial"/>
              <a:buChar char="•"/>
              <a:defRPr sz="1400" b="0" i="0" u="none" strike="noStrike" cap="none">
                <a:solidFill>
                  <a:srgbClr val="EE7813"/>
                </a:solidFill>
                <a:latin typeface="Arial"/>
                <a:ea typeface="Arial"/>
                <a:cs typeface="Arial"/>
                <a:sym typeface="Arial"/>
              </a:defRPr>
            </a:lvl4pPr>
            <a:lvl5pPr marL="2286000" marR="0" lvl="4" indent="-317500" algn="l" rtl="0">
              <a:lnSpc>
                <a:spcPct val="100000"/>
              </a:lnSpc>
              <a:spcBef>
                <a:spcPts val="500"/>
              </a:spcBef>
              <a:spcAft>
                <a:spcPts val="0"/>
              </a:spcAft>
              <a:buClr>
                <a:srgbClr val="EE7813"/>
              </a:buClr>
              <a:buSzPts val="1400"/>
              <a:buFont typeface="Arial"/>
              <a:buChar char="•"/>
              <a:defRPr sz="1400" b="0" i="0" u="none" strike="noStrike" cap="none">
                <a:solidFill>
                  <a:srgbClr val="EE7813"/>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cxnSp>
        <p:nvCxnSpPr>
          <p:cNvPr id="61" name="Shape 61"/>
          <p:cNvCxnSpPr/>
          <p:nvPr/>
        </p:nvCxnSpPr>
        <p:spPr>
          <a:xfrm>
            <a:off x="6082748" y="1066800"/>
            <a:ext cx="0" cy="5445760"/>
          </a:xfrm>
          <a:prstGeom prst="straightConnector1">
            <a:avLst/>
          </a:prstGeom>
          <a:noFill/>
          <a:ln w="9525" cap="flat" cmpd="sng">
            <a:solidFill>
              <a:schemeClr val="accent1"/>
            </a:solidFill>
            <a:prstDash val="solid"/>
            <a:miter lim="800000"/>
            <a:headEnd type="none" w="sm" len="sm"/>
            <a:tailEnd type="none" w="sm" len="sm"/>
          </a:ln>
        </p:spPr>
      </p:cxnSp>
      <p:sp>
        <p:nvSpPr>
          <p:cNvPr id="62" name="Shape 62"/>
          <p:cNvSpPr txBox="1">
            <a:spLocks noGrp="1"/>
          </p:cNvSpPr>
          <p:nvPr>
            <p:ph type="body" idx="2"/>
          </p:nvPr>
        </p:nvSpPr>
        <p:spPr>
          <a:xfrm>
            <a:off x="6357737" y="981075"/>
            <a:ext cx="5499301" cy="5580063"/>
          </a:xfrm>
          <a:prstGeom prst="rect">
            <a:avLst/>
          </a:prstGeom>
          <a:noFill/>
          <a:ln>
            <a:noFill/>
          </a:ln>
        </p:spPr>
        <p:txBody>
          <a:bodyPr spcFirstLastPara="1" wrap="square" lIns="91425" tIns="45700" rIns="91425" bIns="45700" anchor="t" anchorCtr="0"/>
          <a:lstStyle>
            <a:lvl1pPr marL="457200" marR="0" lvl="0" indent="-347154" algn="l" rtl="0">
              <a:lnSpc>
                <a:spcPct val="100000"/>
              </a:lnSpc>
              <a:spcBef>
                <a:spcPts val="1000"/>
              </a:spcBef>
              <a:spcAft>
                <a:spcPts val="0"/>
              </a:spcAft>
              <a:buClr>
                <a:srgbClr val="58585B"/>
              </a:buClr>
              <a:buSzPts val="1867"/>
              <a:buFont typeface="Arial"/>
              <a:buChar char="•"/>
              <a:defRPr sz="1867">
                <a:solidFill>
                  <a:srgbClr val="58585B"/>
                </a:solidFill>
                <a:latin typeface="Arial"/>
                <a:ea typeface="Arial"/>
                <a:cs typeface="Arial"/>
                <a:sym typeface="Arial"/>
              </a:defRPr>
            </a:lvl1pPr>
            <a:lvl2pPr marL="914400" marR="0" lvl="1" indent="-330200" algn="l" rtl="0">
              <a:lnSpc>
                <a:spcPct val="100000"/>
              </a:lnSpc>
              <a:spcBef>
                <a:spcPts val="500"/>
              </a:spcBef>
              <a:spcAft>
                <a:spcPts val="0"/>
              </a:spcAft>
              <a:buClr>
                <a:srgbClr val="EE7813"/>
              </a:buClr>
              <a:buSzPts val="1600"/>
              <a:buFont typeface="Arial"/>
              <a:buChar char="•"/>
              <a:defRPr sz="1600" b="0" i="0" u="none" strike="noStrike" cap="none">
                <a:solidFill>
                  <a:srgbClr val="EE7813"/>
                </a:solidFill>
                <a:latin typeface="Arial"/>
                <a:ea typeface="Arial"/>
                <a:cs typeface="Arial"/>
                <a:sym typeface="Arial"/>
              </a:defRPr>
            </a:lvl2pPr>
            <a:lvl3pPr marL="1371600" marR="0" lvl="2" indent="-321754" algn="l" rtl="0">
              <a:lnSpc>
                <a:spcPct val="100000"/>
              </a:lnSpc>
              <a:spcBef>
                <a:spcPts val="500"/>
              </a:spcBef>
              <a:spcAft>
                <a:spcPts val="0"/>
              </a:spcAft>
              <a:buClr>
                <a:srgbClr val="EE7813"/>
              </a:buClr>
              <a:buSzPts val="1467"/>
              <a:buFont typeface="Arial"/>
              <a:buChar char="•"/>
              <a:defRPr sz="1467" b="0" i="0" u="none" strike="noStrike" cap="none">
                <a:solidFill>
                  <a:srgbClr val="EE7813"/>
                </a:solidFill>
                <a:latin typeface="Arial"/>
                <a:ea typeface="Arial"/>
                <a:cs typeface="Arial"/>
                <a:sym typeface="Arial"/>
              </a:defRPr>
            </a:lvl3pPr>
            <a:lvl4pPr marL="1828800" marR="0" lvl="3" indent="-317500" algn="l" rtl="0">
              <a:lnSpc>
                <a:spcPct val="100000"/>
              </a:lnSpc>
              <a:spcBef>
                <a:spcPts val="500"/>
              </a:spcBef>
              <a:spcAft>
                <a:spcPts val="0"/>
              </a:spcAft>
              <a:buClr>
                <a:srgbClr val="EE7813"/>
              </a:buClr>
              <a:buSzPts val="1400"/>
              <a:buFont typeface="Arial"/>
              <a:buChar char="•"/>
              <a:defRPr sz="1400" b="0" i="0" u="none" strike="noStrike" cap="none">
                <a:solidFill>
                  <a:srgbClr val="EE7813"/>
                </a:solidFill>
                <a:latin typeface="Arial"/>
                <a:ea typeface="Arial"/>
                <a:cs typeface="Arial"/>
                <a:sym typeface="Arial"/>
              </a:defRPr>
            </a:lvl4pPr>
            <a:lvl5pPr marL="2286000" marR="0" lvl="4" indent="-317500" algn="l" rtl="0">
              <a:lnSpc>
                <a:spcPct val="100000"/>
              </a:lnSpc>
              <a:spcBef>
                <a:spcPts val="500"/>
              </a:spcBef>
              <a:spcAft>
                <a:spcPts val="0"/>
              </a:spcAft>
              <a:buClr>
                <a:srgbClr val="EE7813"/>
              </a:buClr>
              <a:buSzPts val="1400"/>
              <a:buFont typeface="Arial"/>
              <a:buChar char="•"/>
              <a:defRPr sz="1400" b="0" i="0" u="none" strike="noStrike" cap="none">
                <a:solidFill>
                  <a:srgbClr val="EE7813"/>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3" name="Shape 63"/>
          <p:cNvSpPr txBox="1">
            <a:spLocks noGrp="1"/>
          </p:cNvSpPr>
          <p:nvPr>
            <p:ph type="title"/>
          </p:nvPr>
        </p:nvSpPr>
        <p:spPr>
          <a:xfrm>
            <a:off x="334963" y="33250"/>
            <a:ext cx="11064558" cy="66502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58585B"/>
              </a:buClr>
              <a:buSzPts val="2133"/>
              <a:buFont typeface="Arial"/>
              <a:buNone/>
              <a:defRPr sz="2133" b="1" i="0" u="none" strike="noStrike" cap="none">
                <a:solidFill>
                  <a:srgbClr val="58585B"/>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2365732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64"/>
        <p:cNvGrpSpPr/>
        <p:nvPr/>
      </p:nvGrpSpPr>
      <p:grpSpPr>
        <a:xfrm>
          <a:off x="0" y="0"/>
          <a:ext cx="0" cy="0"/>
          <a:chOff x="0" y="0"/>
          <a:chExt cx="0" cy="0"/>
        </a:xfrm>
      </p:grpSpPr>
      <p:sp>
        <p:nvSpPr>
          <p:cNvPr id="65" name="Shape 65"/>
          <p:cNvSpPr txBox="1">
            <a:spLocks noGrp="1"/>
          </p:cNvSpPr>
          <p:nvPr>
            <p:ph type="body" idx="1"/>
          </p:nvPr>
        </p:nvSpPr>
        <p:spPr>
          <a:xfrm>
            <a:off x="334963" y="981074"/>
            <a:ext cx="5499300" cy="639725"/>
          </a:xfrm>
          <a:prstGeom prst="rect">
            <a:avLst/>
          </a:prstGeom>
          <a:solidFill>
            <a:srgbClr val="EE7813"/>
          </a:solidFill>
          <a:ln>
            <a:noFill/>
          </a:ln>
        </p:spPr>
        <p:txBody>
          <a:bodyPr spcFirstLastPara="1" wrap="square" lIns="91425" tIns="45700" rIns="91425" bIns="45700" anchor="ctr" anchorCtr="0"/>
          <a:lstStyle>
            <a:lvl1pPr marL="457200" marR="0" lvl="0" indent="-228600" algn="ctr" rtl="0">
              <a:lnSpc>
                <a:spcPct val="90000"/>
              </a:lnSpc>
              <a:spcBef>
                <a:spcPts val="1000"/>
              </a:spcBef>
              <a:spcAft>
                <a:spcPts val="0"/>
              </a:spcAft>
              <a:buClr>
                <a:schemeClr val="lt1"/>
              </a:buClr>
              <a:buSzPts val="2133"/>
              <a:buFont typeface="Arial"/>
              <a:buNone/>
              <a:defRPr sz="2133" b="1" cap="none">
                <a:solidFill>
                  <a:schemeClr val="lt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cxnSp>
        <p:nvCxnSpPr>
          <p:cNvPr id="66" name="Shape 66"/>
          <p:cNvCxnSpPr/>
          <p:nvPr/>
        </p:nvCxnSpPr>
        <p:spPr>
          <a:xfrm>
            <a:off x="6082748" y="1066800"/>
            <a:ext cx="0" cy="5445760"/>
          </a:xfrm>
          <a:prstGeom prst="straightConnector1">
            <a:avLst/>
          </a:prstGeom>
          <a:noFill/>
          <a:ln w="9525" cap="flat" cmpd="sng">
            <a:solidFill>
              <a:schemeClr val="accent1"/>
            </a:solidFill>
            <a:prstDash val="solid"/>
            <a:miter lim="800000"/>
            <a:headEnd type="none" w="sm" len="sm"/>
            <a:tailEnd type="none" w="sm" len="sm"/>
          </a:ln>
        </p:spPr>
      </p:cxnSp>
      <p:sp>
        <p:nvSpPr>
          <p:cNvPr id="67" name="Shape 67"/>
          <p:cNvSpPr txBox="1">
            <a:spLocks noGrp="1"/>
          </p:cNvSpPr>
          <p:nvPr>
            <p:ph type="body" idx="2"/>
          </p:nvPr>
        </p:nvSpPr>
        <p:spPr>
          <a:xfrm>
            <a:off x="334962" y="1800225"/>
            <a:ext cx="5499301" cy="4760913"/>
          </a:xfrm>
          <a:prstGeom prst="rect">
            <a:avLst/>
          </a:prstGeom>
          <a:noFill/>
          <a:ln>
            <a:noFill/>
          </a:ln>
        </p:spPr>
        <p:txBody>
          <a:bodyPr spcFirstLastPara="1" wrap="square" lIns="91425" tIns="45700" rIns="91425" bIns="45700" anchor="t" anchorCtr="0"/>
          <a:lstStyle>
            <a:lvl1pPr marL="457200" marR="0" lvl="0" indent="-347154" algn="l" rtl="0">
              <a:lnSpc>
                <a:spcPct val="100000"/>
              </a:lnSpc>
              <a:spcBef>
                <a:spcPts val="1000"/>
              </a:spcBef>
              <a:spcAft>
                <a:spcPts val="0"/>
              </a:spcAft>
              <a:buClr>
                <a:srgbClr val="58585B"/>
              </a:buClr>
              <a:buSzPts val="1867"/>
              <a:buFont typeface="Arial"/>
              <a:buChar char="•"/>
              <a:defRPr sz="1867">
                <a:solidFill>
                  <a:srgbClr val="58585B"/>
                </a:solidFill>
                <a:latin typeface="Arial"/>
                <a:ea typeface="Arial"/>
                <a:cs typeface="Arial"/>
                <a:sym typeface="Arial"/>
              </a:defRPr>
            </a:lvl1pPr>
            <a:lvl2pPr marL="914400" marR="0" lvl="1" indent="-330200" algn="l" rtl="0">
              <a:lnSpc>
                <a:spcPct val="100000"/>
              </a:lnSpc>
              <a:spcBef>
                <a:spcPts val="500"/>
              </a:spcBef>
              <a:spcAft>
                <a:spcPts val="0"/>
              </a:spcAft>
              <a:buClr>
                <a:srgbClr val="EE7813"/>
              </a:buClr>
              <a:buSzPts val="1600"/>
              <a:buFont typeface="Arial"/>
              <a:buChar char="•"/>
              <a:defRPr sz="1600" b="0" i="0" u="none" strike="noStrike" cap="none">
                <a:solidFill>
                  <a:srgbClr val="EE7813"/>
                </a:solidFill>
                <a:latin typeface="Arial"/>
                <a:ea typeface="Arial"/>
                <a:cs typeface="Arial"/>
                <a:sym typeface="Arial"/>
              </a:defRPr>
            </a:lvl2pPr>
            <a:lvl3pPr marL="1371600" marR="0" lvl="2" indent="-321754" algn="l" rtl="0">
              <a:lnSpc>
                <a:spcPct val="100000"/>
              </a:lnSpc>
              <a:spcBef>
                <a:spcPts val="500"/>
              </a:spcBef>
              <a:spcAft>
                <a:spcPts val="0"/>
              </a:spcAft>
              <a:buClr>
                <a:srgbClr val="EE7813"/>
              </a:buClr>
              <a:buSzPts val="1467"/>
              <a:buFont typeface="Arial"/>
              <a:buChar char="•"/>
              <a:defRPr sz="1467" b="0" i="0" u="none" strike="noStrike" cap="none">
                <a:solidFill>
                  <a:srgbClr val="EE7813"/>
                </a:solidFill>
                <a:latin typeface="Arial"/>
                <a:ea typeface="Arial"/>
                <a:cs typeface="Arial"/>
                <a:sym typeface="Arial"/>
              </a:defRPr>
            </a:lvl3pPr>
            <a:lvl4pPr marL="1828800" marR="0" lvl="3" indent="-317500" algn="l" rtl="0">
              <a:lnSpc>
                <a:spcPct val="100000"/>
              </a:lnSpc>
              <a:spcBef>
                <a:spcPts val="500"/>
              </a:spcBef>
              <a:spcAft>
                <a:spcPts val="0"/>
              </a:spcAft>
              <a:buClr>
                <a:srgbClr val="EE7813"/>
              </a:buClr>
              <a:buSzPts val="1400"/>
              <a:buFont typeface="Arial"/>
              <a:buChar char="•"/>
              <a:defRPr sz="1400" b="0" i="0" u="none" strike="noStrike" cap="none">
                <a:solidFill>
                  <a:srgbClr val="EE7813"/>
                </a:solidFill>
                <a:latin typeface="Arial"/>
                <a:ea typeface="Arial"/>
                <a:cs typeface="Arial"/>
                <a:sym typeface="Arial"/>
              </a:defRPr>
            </a:lvl4pPr>
            <a:lvl5pPr marL="2286000" marR="0" lvl="4" indent="-317500" algn="l" rtl="0">
              <a:lnSpc>
                <a:spcPct val="100000"/>
              </a:lnSpc>
              <a:spcBef>
                <a:spcPts val="500"/>
              </a:spcBef>
              <a:spcAft>
                <a:spcPts val="0"/>
              </a:spcAft>
              <a:buClr>
                <a:srgbClr val="EE7813"/>
              </a:buClr>
              <a:buSzPts val="1400"/>
              <a:buFont typeface="Arial"/>
              <a:buChar char="•"/>
              <a:defRPr sz="1400" b="0" i="0" u="none" strike="noStrike" cap="none">
                <a:solidFill>
                  <a:srgbClr val="EE7813"/>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8" name="Shape 68"/>
          <p:cNvSpPr txBox="1">
            <a:spLocks noGrp="1"/>
          </p:cNvSpPr>
          <p:nvPr>
            <p:ph type="body" idx="3"/>
          </p:nvPr>
        </p:nvSpPr>
        <p:spPr>
          <a:xfrm>
            <a:off x="6357737" y="1800225"/>
            <a:ext cx="5499301" cy="4760913"/>
          </a:xfrm>
          <a:prstGeom prst="rect">
            <a:avLst/>
          </a:prstGeom>
          <a:noFill/>
          <a:ln>
            <a:noFill/>
          </a:ln>
        </p:spPr>
        <p:txBody>
          <a:bodyPr spcFirstLastPara="1" wrap="square" lIns="91425" tIns="45700" rIns="91425" bIns="45700" anchor="t" anchorCtr="0"/>
          <a:lstStyle>
            <a:lvl1pPr marL="457200" marR="0" lvl="0" indent="-347154" algn="l" rtl="0">
              <a:lnSpc>
                <a:spcPct val="100000"/>
              </a:lnSpc>
              <a:spcBef>
                <a:spcPts val="1000"/>
              </a:spcBef>
              <a:spcAft>
                <a:spcPts val="0"/>
              </a:spcAft>
              <a:buClr>
                <a:srgbClr val="58585B"/>
              </a:buClr>
              <a:buSzPts val="1867"/>
              <a:buFont typeface="Arial"/>
              <a:buChar char="•"/>
              <a:defRPr sz="1867">
                <a:solidFill>
                  <a:srgbClr val="58585B"/>
                </a:solidFill>
                <a:latin typeface="Arial"/>
                <a:ea typeface="Arial"/>
                <a:cs typeface="Arial"/>
                <a:sym typeface="Arial"/>
              </a:defRPr>
            </a:lvl1pPr>
            <a:lvl2pPr marL="914400" marR="0" lvl="1" indent="-330200" algn="l" rtl="0">
              <a:lnSpc>
                <a:spcPct val="100000"/>
              </a:lnSpc>
              <a:spcBef>
                <a:spcPts val="500"/>
              </a:spcBef>
              <a:spcAft>
                <a:spcPts val="0"/>
              </a:spcAft>
              <a:buClr>
                <a:srgbClr val="EE7813"/>
              </a:buClr>
              <a:buSzPts val="1600"/>
              <a:buFont typeface="Arial"/>
              <a:buChar char="•"/>
              <a:defRPr sz="1600" b="0" i="0" u="none" strike="noStrike" cap="none">
                <a:solidFill>
                  <a:srgbClr val="EE7813"/>
                </a:solidFill>
                <a:latin typeface="Arial"/>
                <a:ea typeface="Arial"/>
                <a:cs typeface="Arial"/>
                <a:sym typeface="Arial"/>
              </a:defRPr>
            </a:lvl2pPr>
            <a:lvl3pPr marL="1371600" marR="0" lvl="2" indent="-321754" algn="l" rtl="0">
              <a:lnSpc>
                <a:spcPct val="100000"/>
              </a:lnSpc>
              <a:spcBef>
                <a:spcPts val="500"/>
              </a:spcBef>
              <a:spcAft>
                <a:spcPts val="0"/>
              </a:spcAft>
              <a:buClr>
                <a:srgbClr val="EE7813"/>
              </a:buClr>
              <a:buSzPts val="1467"/>
              <a:buFont typeface="Arial"/>
              <a:buChar char="•"/>
              <a:defRPr sz="1467" b="0" i="0" u="none" strike="noStrike" cap="none">
                <a:solidFill>
                  <a:srgbClr val="EE7813"/>
                </a:solidFill>
                <a:latin typeface="Arial"/>
                <a:ea typeface="Arial"/>
                <a:cs typeface="Arial"/>
                <a:sym typeface="Arial"/>
              </a:defRPr>
            </a:lvl3pPr>
            <a:lvl4pPr marL="1828800" marR="0" lvl="3" indent="-317500" algn="l" rtl="0">
              <a:lnSpc>
                <a:spcPct val="100000"/>
              </a:lnSpc>
              <a:spcBef>
                <a:spcPts val="500"/>
              </a:spcBef>
              <a:spcAft>
                <a:spcPts val="0"/>
              </a:spcAft>
              <a:buClr>
                <a:srgbClr val="EE7813"/>
              </a:buClr>
              <a:buSzPts val="1400"/>
              <a:buFont typeface="Arial"/>
              <a:buChar char="•"/>
              <a:defRPr sz="1400" b="0" i="0" u="none" strike="noStrike" cap="none">
                <a:solidFill>
                  <a:srgbClr val="EE7813"/>
                </a:solidFill>
                <a:latin typeface="Arial"/>
                <a:ea typeface="Arial"/>
                <a:cs typeface="Arial"/>
                <a:sym typeface="Arial"/>
              </a:defRPr>
            </a:lvl4pPr>
            <a:lvl5pPr marL="2286000" marR="0" lvl="4" indent="-317500" algn="l" rtl="0">
              <a:lnSpc>
                <a:spcPct val="100000"/>
              </a:lnSpc>
              <a:spcBef>
                <a:spcPts val="500"/>
              </a:spcBef>
              <a:spcAft>
                <a:spcPts val="0"/>
              </a:spcAft>
              <a:buClr>
                <a:srgbClr val="EE7813"/>
              </a:buClr>
              <a:buSzPts val="1400"/>
              <a:buFont typeface="Arial"/>
              <a:buChar char="•"/>
              <a:defRPr sz="1400" b="0" i="0" u="none" strike="noStrike" cap="none">
                <a:solidFill>
                  <a:srgbClr val="EE7813"/>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9" name="Shape 69"/>
          <p:cNvSpPr txBox="1">
            <a:spLocks noGrp="1"/>
          </p:cNvSpPr>
          <p:nvPr>
            <p:ph type="body" idx="4"/>
          </p:nvPr>
        </p:nvSpPr>
        <p:spPr>
          <a:xfrm>
            <a:off x="6357738" y="981074"/>
            <a:ext cx="5499300" cy="639725"/>
          </a:xfrm>
          <a:prstGeom prst="rect">
            <a:avLst/>
          </a:prstGeom>
          <a:solidFill>
            <a:srgbClr val="EE7813"/>
          </a:solidFill>
          <a:ln>
            <a:noFill/>
          </a:ln>
        </p:spPr>
        <p:txBody>
          <a:bodyPr spcFirstLastPara="1" wrap="square" lIns="91425" tIns="45700" rIns="91425" bIns="45700" anchor="ctr" anchorCtr="0"/>
          <a:lstStyle>
            <a:lvl1pPr marL="457200" marR="0" lvl="0" indent="-228600" algn="ctr" rtl="0">
              <a:lnSpc>
                <a:spcPct val="90000"/>
              </a:lnSpc>
              <a:spcBef>
                <a:spcPts val="1000"/>
              </a:spcBef>
              <a:spcAft>
                <a:spcPts val="0"/>
              </a:spcAft>
              <a:buClr>
                <a:schemeClr val="lt1"/>
              </a:buClr>
              <a:buSzPts val="2133"/>
              <a:buFont typeface="Arial"/>
              <a:buNone/>
              <a:defRPr sz="2133" b="1" cap="none">
                <a:solidFill>
                  <a:schemeClr val="lt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70" name="Shape 70"/>
          <p:cNvSpPr txBox="1">
            <a:spLocks noGrp="1"/>
          </p:cNvSpPr>
          <p:nvPr>
            <p:ph type="title"/>
          </p:nvPr>
        </p:nvSpPr>
        <p:spPr>
          <a:xfrm>
            <a:off x="334963" y="33250"/>
            <a:ext cx="11064558" cy="66502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58585B"/>
              </a:buClr>
              <a:buSzPts val="2133"/>
              <a:buFont typeface="Arial"/>
              <a:buNone/>
              <a:defRPr sz="2133" b="1" i="0" u="none" strike="noStrike" cap="none">
                <a:solidFill>
                  <a:srgbClr val="58585B"/>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3950751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with Caption">
  <p:cSld name="1_Content with Caption">
    <p:spTree>
      <p:nvGrpSpPr>
        <p:cNvPr id="1" name="Shape 71"/>
        <p:cNvGrpSpPr/>
        <p:nvPr/>
      </p:nvGrpSpPr>
      <p:grpSpPr>
        <a:xfrm>
          <a:off x="0" y="0"/>
          <a:ext cx="0" cy="0"/>
          <a:chOff x="0" y="0"/>
          <a:chExt cx="0" cy="0"/>
        </a:xfrm>
      </p:grpSpPr>
      <p:sp>
        <p:nvSpPr>
          <p:cNvPr id="72" name="Shape 72"/>
          <p:cNvSpPr txBox="1">
            <a:spLocks noGrp="1"/>
          </p:cNvSpPr>
          <p:nvPr>
            <p:ph type="body" idx="1"/>
          </p:nvPr>
        </p:nvSpPr>
        <p:spPr>
          <a:xfrm>
            <a:off x="334962" y="981075"/>
            <a:ext cx="5589587" cy="5579117"/>
          </a:xfrm>
          <a:prstGeom prst="rect">
            <a:avLst/>
          </a:prstGeom>
          <a:noFill/>
          <a:ln>
            <a:noFill/>
          </a:ln>
        </p:spPr>
        <p:txBody>
          <a:bodyPr spcFirstLastPara="1" wrap="square" lIns="91425" tIns="45700" rIns="91425" bIns="45700" anchor="t" anchorCtr="0"/>
          <a:lstStyle>
            <a:lvl1pPr marL="457200" marR="0" lvl="0" indent="-347154" algn="l" rtl="0">
              <a:lnSpc>
                <a:spcPct val="100000"/>
              </a:lnSpc>
              <a:spcBef>
                <a:spcPts val="1000"/>
              </a:spcBef>
              <a:spcAft>
                <a:spcPts val="0"/>
              </a:spcAft>
              <a:buClr>
                <a:srgbClr val="58585B"/>
              </a:buClr>
              <a:buSzPts val="1867"/>
              <a:buFont typeface="Arial"/>
              <a:buChar char="•"/>
              <a:defRPr sz="1867">
                <a:solidFill>
                  <a:srgbClr val="58585B"/>
                </a:solidFill>
                <a:latin typeface="Arial"/>
                <a:ea typeface="Arial"/>
                <a:cs typeface="Arial"/>
                <a:sym typeface="Arial"/>
              </a:defRPr>
            </a:lvl1pPr>
            <a:lvl2pPr marL="914400" marR="0" lvl="1" indent="-330200" algn="l" rtl="0">
              <a:lnSpc>
                <a:spcPct val="100000"/>
              </a:lnSpc>
              <a:spcBef>
                <a:spcPts val="500"/>
              </a:spcBef>
              <a:spcAft>
                <a:spcPts val="0"/>
              </a:spcAft>
              <a:buClr>
                <a:srgbClr val="EE7813"/>
              </a:buClr>
              <a:buSzPts val="1600"/>
              <a:buFont typeface="Arial"/>
              <a:buChar char="•"/>
              <a:defRPr sz="1600" b="0" i="0" u="none" strike="noStrike" cap="none">
                <a:solidFill>
                  <a:srgbClr val="EE7813"/>
                </a:solidFill>
                <a:latin typeface="Arial"/>
                <a:ea typeface="Arial"/>
                <a:cs typeface="Arial"/>
                <a:sym typeface="Arial"/>
              </a:defRPr>
            </a:lvl2pPr>
            <a:lvl3pPr marL="1371600" marR="0" lvl="2" indent="-321754" algn="l" rtl="0">
              <a:lnSpc>
                <a:spcPct val="100000"/>
              </a:lnSpc>
              <a:spcBef>
                <a:spcPts val="500"/>
              </a:spcBef>
              <a:spcAft>
                <a:spcPts val="0"/>
              </a:spcAft>
              <a:buClr>
                <a:srgbClr val="EE7813"/>
              </a:buClr>
              <a:buSzPts val="1467"/>
              <a:buFont typeface="Arial"/>
              <a:buChar char="•"/>
              <a:defRPr sz="1467" b="0" i="0" u="none" strike="noStrike" cap="none">
                <a:solidFill>
                  <a:srgbClr val="EE7813"/>
                </a:solidFill>
                <a:latin typeface="Arial"/>
                <a:ea typeface="Arial"/>
                <a:cs typeface="Arial"/>
                <a:sym typeface="Arial"/>
              </a:defRPr>
            </a:lvl3pPr>
            <a:lvl4pPr marL="1828800" marR="0" lvl="3" indent="-317500" algn="l" rtl="0">
              <a:lnSpc>
                <a:spcPct val="100000"/>
              </a:lnSpc>
              <a:spcBef>
                <a:spcPts val="500"/>
              </a:spcBef>
              <a:spcAft>
                <a:spcPts val="0"/>
              </a:spcAft>
              <a:buClr>
                <a:srgbClr val="EE7813"/>
              </a:buClr>
              <a:buSzPts val="1400"/>
              <a:buFont typeface="Arial"/>
              <a:buChar char="•"/>
              <a:defRPr sz="1400" b="0" i="0" u="none" strike="noStrike" cap="none">
                <a:solidFill>
                  <a:srgbClr val="EE7813"/>
                </a:solidFill>
                <a:latin typeface="Arial"/>
                <a:ea typeface="Arial"/>
                <a:cs typeface="Arial"/>
                <a:sym typeface="Arial"/>
              </a:defRPr>
            </a:lvl4pPr>
            <a:lvl5pPr marL="2286000" marR="0" lvl="4" indent="-317500" algn="l" rtl="0">
              <a:lnSpc>
                <a:spcPct val="100000"/>
              </a:lnSpc>
              <a:spcBef>
                <a:spcPts val="500"/>
              </a:spcBef>
              <a:spcAft>
                <a:spcPts val="0"/>
              </a:spcAft>
              <a:buClr>
                <a:srgbClr val="EE7813"/>
              </a:buClr>
              <a:buSzPts val="1400"/>
              <a:buFont typeface="Arial"/>
              <a:buChar char="•"/>
              <a:defRPr sz="1400" b="0" i="0" u="none" strike="noStrike" cap="none">
                <a:solidFill>
                  <a:srgbClr val="EE7813"/>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3" name="Shape 73"/>
          <p:cNvSpPr>
            <a:spLocks noGrp="1"/>
          </p:cNvSpPr>
          <p:nvPr>
            <p:ph type="pic" idx="2"/>
          </p:nvPr>
        </p:nvSpPr>
        <p:spPr>
          <a:xfrm>
            <a:off x="6257925" y="981075"/>
            <a:ext cx="5599113" cy="5579117"/>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ctr" anchorCtr="0"/>
          <a:lstStyle>
            <a:lvl1pPr marR="0" lvl="0" algn="l" rtl="0">
              <a:lnSpc>
                <a:spcPct val="90000"/>
              </a:lnSpc>
              <a:spcBef>
                <a:spcPts val="1000"/>
              </a:spcBef>
              <a:spcAft>
                <a:spcPts val="0"/>
              </a:spcAft>
              <a:buClr>
                <a:schemeClr val="dk1"/>
              </a:buClr>
              <a:buSzPts val="1600"/>
              <a:buFont typeface="Arial"/>
              <a:buChar char="•"/>
              <a:defRPr sz="1600">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4" name="Shape 74"/>
          <p:cNvSpPr txBox="1">
            <a:spLocks noGrp="1"/>
          </p:cNvSpPr>
          <p:nvPr>
            <p:ph type="title"/>
          </p:nvPr>
        </p:nvSpPr>
        <p:spPr>
          <a:xfrm>
            <a:off x="334963" y="33250"/>
            <a:ext cx="11064558" cy="66502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58585B"/>
              </a:buClr>
              <a:buSzPts val="2133"/>
              <a:buFont typeface="Arial"/>
              <a:buNone/>
              <a:defRPr sz="2133" b="1" i="0" u="none" strike="noStrike" cap="none">
                <a:solidFill>
                  <a:srgbClr val="58585B"/>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2074313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image">
  <p:cSld name="one image">
    <p:spTree>
      <p:nvGrpSpPr>
        <p:cNvPr id="1" name="Shape 75"/>
        <p:cNvGrpSpPr/>
        <p:nvPr/>
      </p:nvGrpSpPr>
      <p:grpSpPr>
        <a:xfrm>
          <a:off x="0" y="0"/>
          <a:ext cx="0" cy="0"/>
          <a:chOff x="0" y="0"/>
          <a:chExt cx="0" cy="0"/>
        </a:xfrm>
      </p:grpSpPr>
      <p:sp>
        <p:nvSpPr>
          <p:cNvPr id="76" name="Shape 76"/>
          <p:cNvSpPr>
            <a:spLocks noGrp="1"/>
          </p:cNvSpPr>
          <p:nvPr>
            <p:ph type="pic" idx="2"/>
          </p:nvPr>
        </p:nvSpPr>
        <p:spPr>
          <a:xfrm>
            <a:off x="334962" y="981076"/>
            <a:ext cx="11522075" cy="5580062"/>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ctr" anchorCtr="0"/>
          <a:lstStyle>
            <a:lvl1pPr marR="0" lvl="0" algn="l" rtl="0">
              <a:lnSpc>
                <a:spcPct val="90000"/>
              </a:lnSpc>
              <a:spcBef>
                <a:spcPts val="1000"/>
              </a:spcBef>
              <a:spcAft>
                <a:spcPts val="0"/>
              </a:spcAft>
              <a:buClr>
                <a:schemeClr val="dk1"/>
              </a:buClr>
              <a:buSzPts val="1600"/>
              <a:buFont typeface="Arial"/>
              <a:buChar char="•"/>
              <a:defRPr sz="1600">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7" name="Shape 77"/>
          <p:cNvSpPr txBox="1">
            <a:spLocks noGrp="1"/>
          </p:cNvSpPr>
          <p:nvPr>
            <p:ph type="title"/>
          </p:nvPr>
        </p:nvSpPr>
        <p:spPr>
          <a:xfrm>
            <a:off x="334963" y="33250"/>
            <a:ext cx="11064558" cy="66502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58585B"/>
              </a:buClr>
              <a:buSzPts val="2133"/>
              <a:buFont typeface="Arial"/>
              <a:buNone/>
              <a:defRPr sz="2133" b="1" i="0" u="none" strike="noStrike" cap="none">
                <a:solidFill>
                  <a:srgbClr val="58585B"/>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2376690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34963" y="981074"/>
            <a:ext cx="5499300" cy="639725"/>
          </a:xfrm>
          <a:prstGeom prst="rect">
            <a:avLst/>
          </a:prstGeom>
          <a:solidFill>
            <a:srgbClr val="EE7813"/>
          </a:solidFill>
        </p:spPr>
        <p:txBody>
          <a:bodyPr anchor="ctr">
            <a:normAutofit/>
          </a:bodyPr>
          <a:lstStyle>
            <a:lvl1pPr marL="0" indent="0" algn="ctr">
              <a:buNone/>
              <a:defRPr sz="2133" b="1" cap="all" baseline="0">
                <a:solidFill>
                  <a:schemeClr val="bg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cxnSp>
        <p:nvCxnSpPr>
          <p:cNvPr id="18" name="Straight Connector 17"/>
          <p:cNvCxnSpPr>
            <a:cxnSpLocks/>
          </p:cNvCxnSpPr>
          <p:nvPr userDrawn="1"/>
        </p:nvCxnSpPr>
        <p:spPr>
          <a:xfrm>
            <a:off x="6082748" y="1066800"/>
            <a:ext cx="0" cy="5445760"/>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12" name="Content Placeholder 3"/>
          <p:cNvSpPr>
            <a:spLocks noGrp="1"/>
          </p:cNvSpPr>
          <p:nvPr>
            <p:ph sz="half" idx="2"/>
          </p:nvPr>
        </p:nvSpPr>
        <p:spPr>
          <a:xfrm>
            <a:off x="334962" y="1800225"/>
            <a:ext cx="5499301" cy="4760913"/>
          </a:xfrm>
          <a:prstGeom prst="rect">
            <a:avLst/>
          </a:prstGeom>
        </p:spPr>
        <p:txBody>
          <a:bodyPr vert="horz" lIns="91440" tIns="45720" rIns="91440" bIns="45720" rtlCol="0">
            <a:normAutofit/>
          </a:bodyPr>
          <a:lstStyle>
            <a:lvl1pPr>
              <a:lnSpc>
                <a:spcPct val="100000"/>
              </a:lnSpc>
              <a:defRPr lang="en-US" sz="1867" smtClean="0">
                <a:solidFill>
                  <a:srgbClr val="58585B"/>
                </a:solidFill>
              </a:defRPr>
            </a:lvl1pPr>
            <a:lvl2pPr>
              <a:lnSpc>
                <a:spcPct val="100000"/>
              </a:lnSpc>
              <a:defRPr lang="en-US" sz="1600" smtClean="0">
                <a:solidFill>
                  <a:srgbClr val="EE7813"/>
                </a:solidFill>
              </a:defRPr>
            </a:lvl2pPr>
            <a:lvl3pPr>
              <a:lnSpc>
                <a:spcPct val="100000"/>
              </a:lnSpc>
              <a:defRPr lang="en-US" sz="1467" smtClean="0">
                <a:solidFill>
                  <a:srgbClr val="EE7813"/>
                </a:solidFill>
              </a:defRPr>
            </a:lvl3pPr>
            <a:lvl4pPr>
              <a:lnSpc>
                <a:spcPct val="100000"/>
              </a:lnSpc>
              <a:defRPr lang="en-US" sz="1400" smtClean="0">
                <a:solidFill>
                  <a:srgbClr val="EE7813"/>
                </a:solidFill>
              </a:defRPr>
            </a:lvl4pPr>
            <a:lvl5pPr>
              <a:lnSpc>
                <a:spcPct val="100000"/>
              </a:lnSpc>
              <a:defRPr lang="en-US" sz="1400" dirty="0">
                <a:solidFill>
                  <a:srgbClr val="EE7813"/>
                </a:solidFill>
              </a:defRPr>
            </a:lvl5pPr>
          </a:lstStyle>
          <a:p>
            <a:pPr lvl="0">
              <a:buClr>
                <a:srgbClr val="EE7813"/>
              </a:buClr>
            </a:pPr>
            <a:r>
              <a:rPr lang="en-US"/>
              <a:t>Edit Master text styles</a:t>
            </a:r>
          </a:p>
          <a:p>
            <a:pPr lvl="1">
              <a:buClr>
                <a:srgbClr val="EE7813"/>
              </a:buClr>
            </a:pPr>
            <a:r>
              <a:rPr lang="en-US"/>
              <a:t>Second level</a:t>
            </a:r>
          </a:p>
          <a:p>
            <a:pPr lvl="2">
              <a:buClr>
                <a:srgbClr val="EE7813"/>
              </a:buClr>
            </a:pPr>
            <a:r>
              <a:rPr lang="en-US"/>
              <a:t>Third level</a:t>
            </a:r>
          </a:p>
          <a:p>
            <a:pPr lvl="3">
              <a:buClr>
                <a:srgbClr val="EE7813"/>
              </a:buClr>
            </a:pPr>
            <a:r>
              <a:rPr lang="en-US"/>
              <a:t>Fourth level</a:t>
            </a:r>
          </a:p>
          <a:p>
            <a:pPr lvl="4">
              <a:buClr>
                <a:srgbClr val="EE7813"/>
              </a:buClr>
            </a:pPr>
            <a:r>
              <a:rPr lang="en-US"/>
              <a:t>Fifth level</a:t>
            </a:r>
            <a:endParaRPr lang="en-US" dirty="0"/>
          </a:p>
        </p:txBody>
      </p:sp>
      <p:sp>
        <p:nvSpPr>
          <p:cNvPr id="13" name="Content Placeholder 3"/>
          <p:cNvSpPr>
            <a:spLocks noGrp="1"/>
          </p:cNvSpPr>
          <p:nvPr>
            <p:ph sz="half" idx="10"/>
          </p:nvPr>
        </p:nvSpPr>
        <p:spPr>
          <a:xfrm>
            <a:off x="6357737" y="1800225"/>
            <a:ext cx="5499301" cy="4760913"/>
          </a:xfrm>
          <a:prstGeom prst="rect">
            <a:avLst/>
          </a:prstGeom>
        </p:spPr>
        <p:txBody>
          <a:bodyPr vert="horz" lIns="91440" tIns="45720" rIns="91440" bIns="45720" rtlCol="0">
            <a:normAutofit/>
          </a:bodyPr>
          <a:lstStyle>
            <a:lvl1pPr>
              <a:lnSpc>
                <a:spcPct val="100000"/>
              </a:lnSpc>
              <a:defRPr lang="en-US" sz="1867" smtClean="0">
                <a:solidFill>
                  <a:srgbClr val="58585B"/>
                </a:solidFill>
              </a:defRPr>
            </a:lvl1pPr>
            <a:lvl2pPr>
              <a:lnSpc>
                <a:spcPct val="100000"/>
              </a:lnSpc>
              <a:defRPr lang="en-US" sz="1600" smtClean="0">
                <a:solidFill>
                  <a:srgbClr val="EE7813"/>
                </a:solidFill>
              </a:defRPr>
            </a:lvl2pPr>
            <a:lvl3pPr>
              <a:lnSpc>
                <a:spcPct val="100000"/>
              </a:lnSpc>
              <a:defRPr lang="en-US" sz="1467" smtClean="0">
                <a:solidFill>
                  <a:srgbClr val="EE7813"/>
                </a:solidFill>
              </a:defRPr>
            </a:lvl3pPr>
            <a:lvl4pPr>
              <a:lnSpc>
                <a:spcPct val="100000"/>
              </a:lnSpc>
              <a:defRPr lang="en-US" sz="1400" smtClean="0">
                <a:solidFill>
                  <a:srgbClr val="EE7813"/>
                </a:solidFill>
              </a:defRPr>
            </a:lvl4pPr>
            <a:lvl5pPr>
              <a:lnSpc>
                <a:spcPct val="100000"/>
              </a:lnSpc>
              <a:defRPr lang="en-US" sz="1400" dirty="0">
                <a:solidFill>
                  <a:srgbClr val="EE7813"/>
                </a:solidFill>
              </a:defRPr>
            </a:lvl5pPr>
          </a:lstStyle>
          <a:p>
            <a:pPr lvl="0">
              <a:buClr>
                <a:srgbClr val="EE7813"/>
              </a:buClr>
            </a:pPr>
            <a:r>
              <a:rPr lang="en-US"/>
              <a:t>Edit Master text styles</a:t>
            </a:r>
          </a:p>
          <a:p>
            <a:pPr lvl="1">
              <a:buClr>
                <a:srgbClr val="EE7813"/>
              </a:buClr>
            </a:pPr>
            <a:r>
              <a:rPr lang="en-US"/>
              <a:t>Second level</a:t>
            </a:r>
          </a:p>
          <a:p>
            <a:pPr lvl="2">
              <a:buClr>
                <a:srgbClr val="EE7813"/>
              </a:buClr>
            </a:pPr>
            <a:r>
              <a:rPr lang="en-US"/>
              <a:t>Third level</a:t>
            </a:r>
          </a:p>
          <a:p>
            <a:pPr lvl="3">
              <a:buClr>
                <a:srgbClr val="EE7813"/>
              </a:buClr>
            </a:pPr>
            <a:r>
              <a:rPr lang="en-US"/>
              <a:t>Fourth level</a:t>
            </a:r>
          </a:p>
          <a:p>
            <a:pPr lvl="4">
              <a:buClr>
                <a:srgbClr val="EE7813"/>
              </a:buClr>
            </a:pPr>
            <a:r>
              <a:rPr lang="en-US"/>
              <a:t>Fifth level</a:t>
            </a:r>
            <a:endParaRPr lang="en-US" dirty="0"/>
          </a:p>
        </p:txBody>
      </p:sp>
      <p:sp>
        <p:nvSpPr>
          <p:cNvPr id="14" name="Text Placeholder 2"/>
          <p:cNvSpPr>
            <a:spLocks noGrp="1"/>
          </p:cNvSpPr>
          <p:nvPr>
            <p:ph type="body" idx="11"/>
          </p:nvPr>
        </p:nvSpPr>
        <p:spPr>
          <a:xfrm>
            <a:off x="6357738" y="981074"/>
            <a:ext cx="5499300" cy="639725"/>
          </a:xfrm>
          <a:prstGeom prst="rect">
            <a:avLst/>
          </a:prstGeom>
          <a:solidFill>
            <a:srgbClr val="EE7813"/>
          </a:solidFill>
        </p:spPr>
        <p:txBody>
          <a:bodyPr anchor="ctr">
            <a:normAutofit/>
          </a:bodyPr>
          <a:lstStyle>
            <a:lvl1pPr marL="0" indent="0" algn="ctr">
              <a:buNone/>
              <a:defRPr sz="2133" b="1" cap="all" baseline="0">
                <a:solidFill>
                  <a:schemeClr val="bg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15" name="Title 1"/>
          <p:cNvSpPr>
            <a:spLocks noGrp="1"/>
          </p:cNvSpPr>
          <p:nvPr>
            <p:ph type="title"/>
          </p:nvPr>
        </p:nvSpPr>
        <p:spPr>
          <a:xfrm>
            <a:off x="334963" y="33250"/>
            <a:ext cx="11064558" cy="665020"/>
          </a:xfrm>
          <a:prstGeom prst="rect">
            <a:avLst/>
          </a:prstGeom>
        </p:spPr>
        <p:txBody>
          <a:bodyPr anchor="ctr">
            <a:normAutofit/>
          </a:bodyPr>
          <a:lstStyle>
            <a:lvl1pPr>
              <a:defRPr sz="2133" b="1">
                <a:solidFill>
                  <a:srgbClr val="58585B"/>
                </a:solidFill>
              </a:defRPr>
            </a:lvl1pPr>
          </a:lstStyle>
          <a:p>
            <a:r>
              <a:rPr lang="en-US"/>
              <a:t>Click to edit Master title style</a:t>
            </a:r>
            <a:endParaRPr lang="en-US" dirty="0"/>
          </a:p>
        </p:txBody>
      </p:sp>
    </p:spTree>
    <p:extLst>
      <p:ext uri="{BB962C8B-B14F-4D97-AF65-F5344CB8AC3E}">
        <p14:creationId xmlns:p14="http://schemas.microsoft.com/office/powerpoint/2010/main" val="3082909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334962" y="4694465"/>
            <a:ext cx="11522075" cy="617029"/>
          </a:xfrm>
          <a:prstGeom prst="rect">
            <a:avLst/>
          </a:prstGeom>
        </p:spPr>
        <p:txBody>
          <a:bodyPr anchor="ctr">
            <a:noAutofit/>
          </a:bodyPr>
          <a:lstStyle>
            <a:lvl1pPr algn="l">
              <a:defRPr sz="2400" b="1" cap="all" baseline="0">
                <a:solidFill>
                  <a:srgbClr val="58585B"/>
                </a:solidFill>
              </a:defRPr>
            </a:lvl1pPr>
          </a:lstStyle>
          <a:p>
            <a:r>
              <a:rPr lang="en-US" dirty="0"/>
              <a:t>Click to edit Master title style</a:t>
            </a:r>
          </a:p>
        </p:txBody>
      </p:sp>
      <p:sp>
        <p:nvSpPr>
          <p:cNvPr id="3" name="Subtitle 2"/>
          <p:cNvSpPr>
            <a:spLocks noGrp="1"/>
          </p:cNvSpPr>
          <p:nvPr userDrawn="1">
            <p:ph type="subTitle" idx="1"/>
          </p:nvPr>
        </p:nvSpPr>
        <p:spPr>
          <a:xfrm>
            <a:off x="334963" y="5498873"/>
            <a:ext cx="11522074" cy="705076"/>
          </a:xfrm>
          <a:prstGeom prst="rect">
            <a:avLst/>
          </a:prstGeom>
        </p:spPr>
        <p:txBody>
          <a:bodyPr/>
          <a:lstStyle>
            <a:lvl1pPr marL="0" indent="0" algn="l">
              <a:buNone/>
              <a:defRPr sz="1800">
                <a:solidFill>
                  <a:srgbClr val="EE7813"/>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13" name="Rectangle 12"/>
          <p:cNvSpPr/>
          <p:nvPr userDrawn="1"/>
        </p:nvSpPr>
        <p:spPr>
          <a:xfrm>
            <a:off x="0" y="1"/>
            <a:ext cx="12191999" cy="461806"/>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sp>
        <p:nvSpPr>
          <p:cNvPr id="14" name="Rectangle 13"/>
          <p:cNvSpPr/>
          <p:nvPr userDrawn="1"/>
        </p:nvSpPr>
        <p:spPr>
          <a:xfrm>
            <a:off x="-1" y="461807"/>
            <a:ext cx="12192001" cy="757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33"/>
          </a:p>
        </p:txBody>
      </p:sp>
      <p:pic>
        <p:nvPicPr>
          <p:cNvPr id="19" name="Picture 1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42441" y="-24934"/>
            <a:ext cx="1794794" cy="511674"/>
          </a:xfrm>
          <a:prstGeom prst="rect">
            <a:avLst/>
          </a:prstGeom>
        </p:spPr>
      </p:pic>
      <p:pic>
        <p:nvPicPr>
          <p:cNvPr id="17" name="Picture 16">
            <a:extLst>
              <a:ext uri="{FF2B5EF4-FFF2-40B4-BE49-F238E27FC236}">
                <a16:creationId xmlns:a16="http://schemas.microsoft.com/office/drawing/2014/main" id="{A0BB5AF9-630C-454A-B282-2BC0E069732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27580" y="521547"/>
            <a:ext cx="622585" cy="630777"/>
          </a:xfrm>
          <a:prstGeom prst="rect">
            <a:avLst/>
          </a:prstGeom>
        </p:spPr>
      </p:pic>
      <p:pic>
        <p:nvPicPr>
          <p:cNvPr id="21" name="Picture 20">
            <a:extLst>
              <a:ext uri="{FF2B5EF4-FFF2-40B4-BE49-F238E27FC236}">
                <a16:creationId xmlns:a16="http://schemas.microsoft.com/office/drawing/2014/main" id="{626DF473-24AE-4A87-B13E-A95E5F70712D}"/>
              </a:ext>
            </a:extLst>
          </p:cNvPr>
          <p:cNvPicPr>
            <a:picLocks noChangeAspect="1"/>
          </p:cNvPicPr>
          <p:nvPr userDrawn="1"/>
        </p:nvPicPr>
        <p:blipFill>
          <a:blip r:embed="rId4"/>
          <a:stretch>
            <a:fillRect/>
          </a:stretch>
        </p:blipFill>
        <p:spPr>
          <a:xfrm>
            <a:off x="231791" y="489561"/>
            <a:ext cx="2514600" cy="544830"/>
          </a:xfrm>
          <a:prstGeom prst="rect">
            <a:avLst/>
          </a:prstGeom>
        </p:spPr>
      </p:pic>
      <p:pic>
        <p:nvPicPr>
          <p:cNvPr id="12" name="Picture 11">
            <a:extLst>
              <a:ext uri="{FF2B5EF4-FFF2-40B4-BE49-F238E27FC236}">
                <a16:creationId xmlns:a16="http://schemas.microsoft.com/office/drawing/2014/main" id="{0A68713B-CCE3-4FAA-A35F-D92E98D9472E}"/>
              </a:ext>
            </a:extLst>
          </p:cNvPr>
          <p:cNvPicPr>
            <a:picLocks/>
          </p:cNvPicPr>
          <p:nvPr userDrawn="1"/>
        </p:nvPicPr>
        <p:blipFill rotWithShape="1">
          <a:blip r:embed="rId5" cstate="screen">
            <a:extLst>
              <a:ext uri="{28A0092B-C50C-407E-A947-70E740481C1C}">
                <a14:useLocalDpi xmlns:a14="http://schemas.microsoft.com/office/drawing/2010/main"/>
              </a:ext>
            </a:extLst>
          </a:blip>
          <a:srcRect/>
          <a:stretch/>
        </p:blipFill>
        <p:spPr>
          <a:xfrm>
            <a:off x="0" y="1219201"/>
            <a:ext cx="12192000" cy="3291840"/>
          </a:xfrm>
          <a:prstGeom prst="rect">
            <a:avLst/>
          </a:prstGeom>
        </p:spPr>
      </p:pic>
    </p:spTree>
    <p:extLst>
      <p:ext uri="{BB962C8B-B14F-4D97-AF65-F5344CB8AC3E}">
        <p14:creationId xmlns:p14="http://schemas.microsoft.com/office/powerpoint/2010/main" val="1132303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23A76CB0-EDC1-44DE-A4CC-1C7CA087953A}"/>
              </a:ext>
            </a:extLst>
          </p:cNvPr>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a:xfrm>
            <a:off x="3987114" y="1219200"/>
            <a:ext cx="4133055" cy="3288097"/>
          </a:xfrm>
          <a:prstGeom prst="rect">
            <a:avLst/>
          </a:prstGeom>
        </p:spPr>
      </p:pic>
      <p:pic>
        <p:nvPicPr>
          <p:cNvPr id="35" name="Picture 34">
            <a:extLst>
              <a:ext uri="{FF2B5EF4-FFF2-40B4-BE49-F238E27FC236}">
                <a16:creationId xmlns:a16="http://schemas.microsoft.com/office/drawing/2014/main" id="{4C183226-DD73-4DEF-A41E-B6FE85F4C6E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120169" y="1219200"/>
            <a:ext cx="4071831" cy="3288097"/>
          </a:xfrm>
          <a:prstGeom prst="rect">
            <a:avLst/>
          </a:prstGeom>
        </p:spPr>
      </p:pic>
      <p:sp>
        <p:nvSpPr>
          <p:cNvPr id="2" name="Title 1"/>
          <p:cNvSpPr>
            <a:spLocks noGrp="1"/>
          </p:cNvSpPr>
          <p:nvPr userDrawn="1">
            <p:ph type="ctrTitle"/>
          </p:nvPr>
        </p:nvSpPr>
        <p:spPr>
          <a:xfrm>
            <a:off x="334962" y="4694465"/>
            <a:ext cx="11522075" cy="617029"/>
          </a:xfrm>
          <a:prstGeom prst="rect">
            <a:avLst/>
          </a:prstGeom>
        </p:spPr>
        <p:txBody>
          <a:bodyPr anchor="ctr">
            <a:noAutofit/>
          </a:bodyPr>
          <a:lstStyle>
            <a:lvl1pPr algn="l">
              <a:defRPr sz="2400" b="1" cap="all" baseline="0">
                <a:solidFill>
                  <a:srgbClr val="58585B"/>
                </a:solidFill>
              </a:defRPr>
            </a:lvl1pPr>
          </a:lstStyle>
          <a:p>
            <a:r>
              <a:rPr lang="en-US" dirty="0"/>
              <a:t>Click to edit Master title style</a:t>
            </a:r>
          </a:p>
        </p:txBody>
      </p:sp>
      <p:sp>
        <p:nvSpPr>
          <p:cNvPr id="3" name="Subtitle 2"/>
          <p:cNvSpPr>
            <a:spLocks noGrp="1"/>
          </p:cNvSpPr>
          <p:nvPr userDrawn="1">
            <p:ph type="subTitle" idx="1"/>
          </p:nvPr>
        </p:nvSpPr>
        <p:spPr>
          <a:xfrm>
            <a:off x="334963" y="5498873"/>
            <a:ext cx="11522074" cy="705076"/>
          </a:xfrm>
          <a:prstGeom prst="rect">
            <a:avLst/>
          </a:prstGeom>
        </p:spPr>
        <p:txBody>
          <a:bodyPr/>
          <a:lstStyle>
            <a:lvl1pPr marL="0" indent="0" algn="l">
              <a:buNone/>
              <a:defRPr sz="1800">
                <a:solidFill>
                  <a:srgbClr val="EE7813"/>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13" name="Rectangle 12"/>
          <p:cNvSpPr/>
          <p:nvPr userDrawn="1"/>
        </p:nvSpPr>
        <p:spPr>
          <a:xfrm>
            <a:off x="0" y="1"/>
            <a:ext cx="12191999" cy="461806"/>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sp>
        <p:nvSpPr>
          <p:cNvPr id="14" name="Rectangle 13"/>
          <p:cNvSpPr/>
          <p:nvPr userDrawn="1"/>
        </p:nvSpPr>
        <p:spPr>
          <a:xfrm>
            <a:off x="-1" y="461807"/>
            <a:ext cx="12192001" cy="757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33"/>
          </a:p>
        </p:txBody>
      </p:sp>
      <p:pic>
        <p:nvPicPr>
          <p:cNvPr id="19" name="Picture 18"/>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42441" y="-24934"/>
            <a:ext cx="1794794" cy="511674"/>
          </a:xfrm>
          <a:prstGeom prst="rect">
            <a:avLst/>
          </a:prstGeom>
        </p:spPr>
      </p:pic>
      <p:pic>
        <p:nvPicPr>
          <p:cNvPr id="17" name="Picture 16">
            <a:extLst>
              <a:ext uri="{FF2B5EF4-FFF2-40B4-BE49-F238E27FC236}">
                <a16:creationId xmlns:a16="http://schemas.microsoft.com/office/drawing/2014/main" id="{A0BB5AF9-630C-454A-B282-2BC0E069732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1227580" y="521547"/>
            <a:ext cx="622585" cy="630777"/>
          </a:xfrm>
          <a:prstGeom prst="rect">
            <a:avLst/>
          </a:prstGeom>
        </p:spPr>
      </p:pic>
      <p:pic>
        <p:nvPicPr>
          <p:cNvPr id="21" name="Picture 20">
            <a:extLst>
              <a:ext uri="{FF2B5EF4-FFF2-40B4-BE49-F238E27FC236}">
                <a16:creationId xmlns:a16="http://schemas.microsoft.com/office/drawing/2014/main" id="{626DF473-24AE-4A87-B13E-A95E5F70712D}"/>
              </a:ext>
            </a:extLst>
          </p:cNvPr>
          <p:cNvPicPr>
            <a:picLocks noChangeAspect="1"/>
          </p:cNvPicPr>
          <p:nvPr userDrawn="1"/>
        </p:nvPicPr>
        <p:blipFill>
          <a:blip r:embed="rId6"/>
          <a:stretch>
            <a:fillRect/>
          </a:stretch>
        </p:blipFill>
        <p:spPr>
          <a:xfrm>
            <a:off x="231791" y="489561"/>
            <a:ext cx="2514600" cy="544830"/>
          </a:xfrm>
          <a:prstGeom prst="rect">
            <a:avLst/>
          </a:prstGeom>
        </p:spPr>
      </p:pic>
      <p:pic>
        <p:nvPicPr>
          <p:cNvPr id="8" name="Picture 7">
            <a:extLst>
              <a:ext uri="{FF2B5EF4-FFF2-40B4-BE49-F238E27FC236}">
                <a16:creationId xmlns:a16="http://schemas.microsoft.com/office/drawing/2014/main" id="{C026690E-6B2D-4290-AC7B-E465E785C437}"/>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845" y="1219200"/>
            <a:ext cx="4059662" cy="3288097"/>
          </a:xfrm>
          <a:prstGeom prst="rect">
            <a:avLst/>
          </a:prstGeom>
        </p:spPr>
      </p:pic>
    </p:spTree>
    <p:extLst>
      <p:ext uri="{BB962C8B-B14F-4D97-AF65-F5344CB8AC3E}">
        <p14:creationId xmlns:p14="http://schemas.microsoft.com/office/powerpoint/2010/main" val="614473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olding 1">
    <p:spTree>
      <p:nvGrpSpPr>
        <p:cNvPr id="1" name=""/>
        <p:cNvGrpSpPr/>
        <p:nvPr/>
      </p:nvGrpSpPr>
      <p:grpSpPr>
        <a:xfrm>
          <a:off x="0" y="0"/>
          <a:ext cx="0" cy="0"/>
          <a:chOff x="0" y="0"/>
          <a:chExt cx="0" cy="0"/>
        </a:xfrm>
      </p:grpSpPr>
      <p:sp>
        <p:nvSpPr>
          <p:cNvPr id="32" name="Rectangle 31"/>
          <p:cNvSpPr/>
          <p:nvPr userDrawn="1"/>
        </p:nvSpPr>
        <p:spPr>
          <a:xfrm>
            <a:off x="0" y="1"/>
            <a:ext cx="12191999" cy="461806"/>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sp>
        <p:nvSpPr>
          <p:cNvPr id="33" name="Rectangle 32"/>
          <p:cNvSpPr/>
          <p:nvPr userDrawn="1"/>
        </p:nvSpPr>
        <p:spPr>
          <a:xfrm>
            <a:off x="-1" y="461807"/>
            <a:ext cx="12192001" cy="757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33"/>
          </a:p>
        </p:txBody>
      </p:sp>
      <p:pic>
        <p:nvPicPr>
          <p:cNvPr id="35" name="Picture 3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42441" y="-24934"/>
            <a:ext cx="1794794" cy="511674"/>
          </a:xfrm>
          <a:prstGeom prst="rect">
            <a:avLst/>
          </a:prstGeom>
        </p:spPr>
      </p:pic>
      <p:pic>
        <p:nvPicPr>
          <p:cNvPr id="16" name="Picture 15">
            <a:extLst>
              <a:ext uri="{FF2B5EF4-FFF2-40B4-BE49-F238E27FC236}">
                <a16:creationId xmlns:a16="http://schemas.microsoft.com/office/drawing/2014/main" id="{D202E0DF-C6B9-4468-8343-FF834E50ED0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27580" y="521547"/>
            <a:ext cx="622585" cy="630777"/>
          </a:xfrm>
          <a:prstGeom prst="rect">
            <a:avLst/>
          </a:prstGeom>
        </p:spPr>
      </p:pic>
      <p:pic>
        <p:nvPicPr>
          <p:cNvPr id="20" name="Picture 19">
            <a:extLst>
              <a:ext uri="{FF2B5EF4-FFF2-40B4-BE49-F238E27FC236}">
                <a16:creationId xmlns:a16="http://schemas.microsoft.com/office/drawing/2014/main" id="{4F68F7FF-8A30-408F-8A56-97DD65739E1A}"/>
              </a:ext>
            </a:extLst>
          </p:cNvPr>
          <p:cNvPicPr>
            <a:picLocks noChangeAspect="1"/>
          </p:cNvPicPr>
          <p:nvPr userDrawn="1"/>
        </p:nvPicPr>
        <p:blipFill>
          <a:blip r:embed="rId4"/>
          <a:stretch>
            <a:fillRect/>
          </a:stretch>
        </p:blipFill>
        <p:spPr>
          <a:xfrm>
            <a:off x="231791" y="489561"/>
            <a:ext cx="2514600" cy="544830"/>
          </a:xfrm>
          <a:prstGeom prst="rect">
            <a:avLst/>
          </a:prstGeom>
        </p:spPr>
      </p:pic>
      <p:pic>
        <p:nvPicPr>
          <p:cNvPr id="21" name="Picture 20">
            <a:extLst>
              <a:ext uri="{FF2B5EF4-FFF2-40B4-BE49-F238E27FC236}">
                <a16:creationId xmlns:a16="http://schemas.microsoft.com/office/drawing/2014/main" id="{0A68713B-CCE3-4FAA-A35F-D92E98D9472E}"/>
              </a:ext>
            </a:extLst>
          </p:cNvPr>
          <p:cNvPicPr>
            <a:picLocks/>
          </p:cNvPicPr>
          <p:nvPr userDrawn="1"/>
        </p:nvPicPr>
        <p:blipFill rotWithShape="1">
          <a:blip r:embed="rId5" cstate="screen">
            <a:extLst>
              <a:ext uri="{28A0092B-C50C-407E-A947-70E740481C1C}">
                <a14:useLocalDpi xmlns:a14="http://schemas.microsoft.com/office/drawing/2010/main"/>
              </a:ext>
            </a:extLst>
          </a:blip>
          <a:srcRect/>
          <a:stretch/>
        </p:blipFill>
        <p:spPr>
          <a:xfrm>
            <a:off x="0" y="1219201"/>
            <a:ext cx="12192000" cy="3291840"/>
          </a:xfrm>
          <a:prstGeom prst="rect">
            <a:avLst/>
          </a:prstGeom>
        </p:spPr>
      </p:pic>
      <p:pic>
        <p:nvPicPr>
          <p:cNvPr id="4" name="Picture 3"/>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887475" y="5372288"/>
            <a:ext cx="1768786" cy="748284"/>
          </a:xfrm>
          <a:prstGeom prst="rect">
            <a:avLst/>
          </a:prstGeom>
        </p:spPr>
      </p:pic>
      <p:pic>
        <p:nvPicPr>
          <p:cNvPr id="7" name="Picture 6"/>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794273" y="5054899"/>
            <a:ext cx="1920165" cy="493590"/>
          </a:xfrm>
          <a:prstGeom prst="rect">
            <a:avLst/>
          </a:prstGeom>
        </p:spPr>
      </p:pic>
      <p:pic>
        <p:nvPicPr>
          <p:cNvPr id="8" name="Picture 7"/>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6481118" y="5860977"/>
            <a:ext cx="1232859" cy="622698"/>
          </a:xfrm>
          <a:prstGeom prst="rect">
            <a:avLst/>
          </a:prstGeom>
        </p:spPr>
      </p:pic>
      <p:pic>
        <p:nvPicPr>
          <p:cNvPr id="24" name="Picture 23"/>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7844031" y="6045182"/>
            <a:ext cx="1135987" cy="254287"/>
          </a:xfrm>
          <a:prstGeom prst="rect">
            <a:avLst/>
          </a:prstGeom>
        </p:spPr>
      </p:pic>
      <p:grpSp>
        <p:nvGrpSpPr>
          <p:cNvPr id="12" name="Group 11"/>
          <p:cNvGrpSpPr/>
          <p:nvPr userDrawn="1"/>
        </p:nvGrpSpPr>
        <p:grpSpPr>
          <a:xfrm>
            <a:off x="-78589" y="4637995"/>
            <a:ext cx="11598287" cy="324073"/>
            <a:chOff x="-78589" y="4637995"/>
            <a:chExt cx="11598287" cy="324073"/>
          </a:xfrm>
        </p:grpSpPr>
        <p:sp>
          <p:nvSpPr>
            <p:cNvPr id="25" name="Title 1"/>
            <p:cNvSpPr txBox="1">
              <a:spLocks/>
            </p:cNvSpPr>
            <p:nvPr userDrawn="1"/>
          </p:nvSpPr>
          <p:spPr>
            <a:xfrm>
              <a:off x="9769710" y="4638864"/>
              <a:ext cx="1749988" cy="316633"/>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2000" b="1" kern="1200" cap="none" baseline="0">
                  <a:solidFill>
                    <a:srgbClr val="514C47"/>
                  </a:solidFill>
                  <a:latin typeface="+mj-lt"/>
                  <a:ea typeface="+mj-ea"/>
                  <a:cs typeface="+mj-cs"/>
                </a:defRPr>
              </a:lvl1pPr>
            </a:lstStyle>
            <a:p>
              <a:pPr algn="ctr"/>
              <a:r>
                <a:rPr lang="en-US" sz="1400" b="0" dirty="0"/>
                <a:t>EXHIBITOR</a:t>
              </a:r>
            </a:p>
          </p:txBody>
        </p:sp>
        <p:sp>
          <p:nvSpPr>
            <p:cNvPr id="26" name="Premium Partners"/>
            <p:cNvSpPr txBox="1">
              <a:spLocks/>
            </p:cNvSpPr>
            <p:nvPr userDrawn="1"/>
          </p:nvSpPr>
          <p:spPr>
            <a:xfrm>
              <a:off x="-78589" y="4643933"/>
              <a:ext cx="3251200" cy="316633"/>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2000" b="1" kern="1200" cap="none" baseline="0">
                  <a:solidFill>
                    <a:srgbClr val="514C47"/>
                  </a:solidFill>
                  <a:latin typeface="+mj-lt"/>
                  <a:ea typeface="+mj-ea"/>
                  <a:cs typeface="+mj-cs"/>
                </a:defRPr>
              </a:lvl1pPr>
            </a:lstStyle>
            <a:p>
              <a:pPr algn="ctr"/>
              <a:r>
                <a:rPr lang="en-US" sz="1400" b="0" dirty="0"/>
                <a:t>GOLD PARTNER</a:t>
              </a:r>
            </a:p>
          </p:txBody>
        </p:sp>
        <p:sp>
          <p:nvSpPr>
            <p:cNvPr id="27" name="Title 1"/>
            <p:cNvSpPr txBox="1">
              <a:spLocks/>
            </p:cNvSpPr>
            <p:nvPr userDrawn="1"/>
          </p:nvSpPr>
          <p:spPr>
            <a:xfrm>
              <a:off x="3639752" y="4637995"/>
              <a:ext cx="2264231" cy="316633"/>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2000" b="1" kern="1200" cap="none" baseline="0">
                  <a:solidFill>
                    <a:srgbClr val="514C47"/>
                  </a:solidFill>
                  <a:latin typeface="+mj-lt"/>
                  <a:ea typeface="+mj-ea"/>
                  <a:cs typeface="+mj-cs"/>
                </a:defRPr>
              </a:lvl1pPr>
            </a:lstStyle>
            <a:p>
              <a:pPr algn="ctr"/>
              <a:r>
                <a:rPr lang="en-US" sz="1400" b="0" dirty="0"/>
                <a:t>RECEPTION PARTNER</a:t>
              </a:r>
            </a:p>
          </p:txBody>
        </p:sp>
        <p:sp>
          <p:nvSpPr>
            <p:cNvPr id="28" name="Title 1"/>
            <p:cNvSpPr txBox="1">
              <a:spLocks/>
            </p:cNvSpPr>
            <p:nvPr userDrawn="1"/>
          </p:nvSpPr>
          <p:spPr>
            <a:xfrm>
              <a:off x="6622239" y="4645435"/>
              <a:ext cx="2264231" cy="316633"/>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2000" b="1" kern="1200" cap="none" baseline="0">
                  <a:solidFill>
                    <a:srgbClr val="514C47"/>
                  </a:solidFill>
                  <a:latin typeface="+mj-lt"/>
                  <a:ea typeface="+mj-ea"/>
                  <a:cs typeface="+mj-cs"/>
                </a:defRPr>
              </a:lvl1pPr>
            </a:lstStyle>
            <a:p>
              <a:pPr algn="ctr"/>
              <a:r>
                <a:rPr lang="en-US" sz="1400" b="0" dirty="0"/>
                <a:t>SILVER PARTNERS</a:t>
              </a:r>
            </a:p>
          </p:txBody>
        </p:sp>
      </p:grpSp>
      <p:grpSp>
        <p:nvGrpSpPr>
          <p:cNvPr id="36" name="Group 35"/>
          <p:cNvGrpSpPr/>
          <p:nvPr userDrawn="1"/>
        </p:nvGrpSpPr>
        <p:grpSpPr>
          <a:xfrm>
            <a:off x="3280624" y="4979871"/>
            <a:ext cx="5964975" cy="1503804"/>
            <a:chOff x="3167737" y="4035669"/>
            <a:chExt cx="3688898" cy="848844"/>
          </a:xfrm>
        </p:grpSpPr>
        <p:cxnSp>
          <p:nvCxnSpPr>
            <p:cNvPr id="37" name="Straight Connector 36"/>
            <p:cNvCxnSpPr/>
            <p:nvPr userDrawn="1"/>
          </p:nvCxnSpPr>
          <p:spPr>
            <a:xfrm>
              <a:off x="3167737" y="4035669"/>
              <a:ext cx="0" cy="848844"/>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5012186" y="4035669"/>
              <a:ext cx="0" cy="848844"/>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6856635" y="4035669"/>
              <a:ext cx="0" cy="848844"/>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40" name="Picture 39"/>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0204212" y="5424169"/>
            <a:ext cx="880984" cy="613621"/>
          </a:xfrm>
          <a:prstGeom prst="rect">
            <a:avLst/>
          </a:prstGeom>
        </p:spPr>
      </p:pic>
      <p:pic>
        <p:nvPicPr>
          <p:cNvPr id="31" name="Picture 30"/>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595345" y="5094190"/>
            <a:ext cx="1903329" cy="571248"/>
          </a:xfrm>
          <a:prstGeom prst="rect">
            <a:avLst/>
          </a:prstGeom>
        </p:spPr>
      </p:pic>
      <p:pic>
        <p:nvPicPr>
          <p:cNvPr id="34" name="Picture 33"/>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414891" y="5788058"/>
            <a:ext cx="2264238" cy="665027"/>
          </a:xfrm>
          <a:prstGeom prst="rect">
            <a:avLst/>
          </a:prstGeom>
        </p:spPr>
      </p:pic>
    </p:spTree>
    <p:extLst>
      <p:ext uri="{BB962C8B-B14F-4D97-AF65-F5344CB8AC3E}">
        <p14:creationId xmlns:p14="http://schemas.microsoft.com/office/powerpoint/2010/main" val="600603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721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23A76CB0-EDC1-44DE-A4CC-1C7CA087953A}"/>
              </a:ext>
            </a:extLst>
          </p:cNvPr>
          <p:cNvPicPr>
            <a:picLocks/>
          </p:cNvPicPr>
          <p:nvPr userDrawn="1"/>
        </p:nvPicPr>
        <p:blipFill rotWithShape="1">
          <a:blip r:embed="rId2" cstate="screen">
            <a:extLst>
              <a:ext uri="{28A0092B-C50C-407E-A947-70E740481C1C}">
                <a14:useLocalDpi xmlns:a14="http://schemas.microsoft.com/office/drawing/2010/main"/>
              </a:ext>
            </a:extLst>
          </a:blip>
          <a:srcRect l="14304" t="9943" r="10808"/>
          <a:stretch/>
        </p:blipFill>
        <p:spPr>
          <a:xfrm>
            <a:off x="3987114" y="1219200"/>
            <a:ext cx="4133055" cy="3288097"/>
          </a:xfrm>
          <a:prstGeom prst="rect">
            <a:avLst/>
          </a:prstGeom>
        </p:spPr>
      </p:pic>
      <p:pic>
        <p:nvPicPr>
          <p:cNvPr id="35" name="Picture 34">
            <a:extLst>
              <a:ext uri="{FF2B5EF4-FFF2-40B4-BE49-F238E27FC236}">
                <a16:creationId xmlns:a16="http://schemas.microsoft.com/office/drawing/2014/main" id="{4C183226-DD73-4DEF-A41E-B6FE85F4C6E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578" r="15411"/>
          <a:stretch/>
        </p:blipFill>
        <p:spPr>
          <a:xfrm>
            <a:off x="8120169" y="1219200"/>
            <a:ext cx="4071831" cy="3288097"/>
          </a:xfrm>
          <a:prstGeom prst="rect">
            <a:avLst/>
          </a:prstGeom>
        </p:spPr>
      </p:pic>
      <p:sp>
        <p:nvSpPr>
          <p:cNvPr id="2" name="Title 1"/>
          <p:cNvSpPr>
            <a:spLocks noGrp="1"/>
          </p:cNvSpPr>
          <p:nvPr userDrawn="1">
            <p:ph type="ctrTitle"/>
          </p:nvPr>
        </p:nvSpPr>
        <p:spPr>
          <a:xfrm>
            <a:off x="334962" y="4694465"/>
            <a:ext cx="11522075" cy="617029"/>
          </a:xfrm>
          <a:prstGeom prst="rect">
            <a:avLst/>
          </a:prstGeom>
        </p:spPr>
        <p:txBody>
          <a:bodyPr anchor="ctr">
            <a:noAutofit/>
          </a:bodyPr>
          <a:lstStyle>
            <a:lvl1pPr algn="l">
              <a:defRPr sz="2400" b="1" cap="all" baseline="0">
                <a:solidFill>
                  <a:srgbClr val="58585B"/>
                </a:solidFill>
              </a:defRPr>
            </a:lvl1pPr>
          </a:lstStyle>
          <a:p>
            <a:r>
              <a:rPr lang="en-US" dirty="0"/>
              <a:t>Click to edit Master title style</a:t>
            </a:r>
          </a:p>
        </p:txBody>
      </p:sp>
      <p:sp>
        <p:nvSpPr>
          <p:cNvPr id="3" name="Subtitle 2"/>
          <p:cNvSpPr>
            <a:spLocks noGrp="1"/>
          </p:cNvSpPr>
          <p:nvPr userDrawn="1">
            <p:ph type="subTitle" idx="1"/>
          </p:nvPr>
        </p:nvSpPr>
        <p:spPr>
          <a:xfrm>
            <a:off x="334963" y="5498873"/>
            <a:ext cx="11522074" cy="705076"/>
          </a:xfrm>
          <a:prstGeom prst="rect">
            <a:avLst/>
          </a:prstGeom>
        </p:spPr>
        <p:txBody>
          <a:bodyPr/>
          <a:lstStyle>
            <a:lvl1pPr marL="0" indent="0" algn="l">
              <a:buNone/>
              <a:defRPr sz="1800">
                <a:solidFill>
                  <a:srgbClr val="EE7813"/>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13" name="Rectangle 12"/>
          <p:cNvSpPr/>
          <p:nvPr userDrawn="1"/>
        </p:nvSpPr>
        <p:spPr>
          <a:xfrm>
            <a:off x="0" y="1"/>
            <a:ext cx="12191999" cy="461806"/>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sp>
        <p:nvSpPr>
          <p:cNvPr id="14" name="Rectangle 13"/>
          <p:cNvSpPr/>
          <p:nvPr userDrawn="1"/>
        </p:nvSpPr>
        <p:spPr>
          <a:xfrm>
            <a:off x="-1" y="461807"/>
            <a:ext cx="12192001" cy="757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33"/>
          </a:p>
        </p:txBody>
      </p:sp>
      <p:pic>
        <p:nvPicPr>
          <p:cNvPr id="19" name="Picture 18"/>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42441" y="-24934"/>
            <a:ext cx="1794794" cy="511674"/>
          </a:xfrm>
          <a:prstGeom prst="rect">
            <a:avLst/>
          </a:prstGeom>
        </p:spPr>
      </p:pic>
      <p:pic>
        <p:nvPicPr>
          <p:cNvPr id="17" name="Picture 16">
            <a:extLst>
              <a:ext uri="{FF2B5EF4-FFF2-40B4-BE49-F238E27FC236}">
                <a16:creationId xmlns:a16="http://schemas.microsoft.com/office/drawing/2014/main" id="{A0BB5AF9-630C-454A-B282-2BC0E069732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1227580" y="521547"/>
            <a:ext cx="622585" cy="630777"/>
          </a:xfrm>
          <a:prstGeom prst="rect">
            <a:avLst/>
          </a:prstGeom>
        </p:spPr>
      </p:pic>
      <p:pic>
        <p:nvPicPr>
          <p:cNvPr id="21" name="Picture 20">
            <a:extLst>
              <a:ext uri="{FF2B5EF4-FFF2-40B4-BE49-F238E27FC236}">
                <a16:creationId xmlns:a16="http://schemas.microsoft.com/office/drawing/2014/main" id="{626DF473-24AE-4A87-B13E-A95E5F70712D}"/>
              </a:ext>
            </a:extLst>
          </p:cNvPr>
          <p:cNvPicPr>
            <a:picLocks noChangeAspect="1"/>
          </p:cNvPicPr>
          <p:nvPr userDrawn="1"/>
        </p:nvPicPr>
        <p:blipFill>
          <a:blip r:embed="rId6"/>
          <a:stretch>
            <a:fillRect/>
          </a:stretch>
        </p:blipFill>
        <p:spPr>
          <a:xfrm>
            <a:off x="231791" y="489561"/>
            <a:ext cx="2514600" cy="544830"/>
          </a:xfrm>
          <a:prstGeom prst="rect">
            <a:avLst/>
          </a:prstGeom>
        </p:spPr>
      </p:pic>
      <p:pic>
        <p:nvPicPr>
          <p:cNvPr id="8" name="Picture 7">
            <a:extLst>
              <a:ext uri="{FF2B5EF4-FFF2-40B4-BE49-F238E27FC236}">
                <a16:creationId xmlns:a16="http://schemas.microsoft.com/office/drawing/2014/main" id="{C026690E-6B2D-4290-AC7B-E465E785C437}"/>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l="3521" r="13468"/>
          <a:stretch/>
        </p:blipFill>
        <p:spPr>
          <a:xfrm>
            <a:off x="845" y="1219200"/>
            <a:ext cx="4059662" cy="3288097"/>
          </a:xfrm>
          <a:prstGeom prst="rect">
            <a:avLst/>
          </a:prstGeom>
        </p:spPr>
      </p:pic>
    </p:spTree>
    <p:extLst>
      <p:ext uri="{BB962C8B-B14F-4D97-AF65-F5344CB8AC3E}">
        <p14:creationId xmlns:p14="http://schemas.microsoft.com/office/powerpoint/2010/main" val="741339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olding 2">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8B35084A-2AC5-402F-8200-1DE0A8396224}"/>
              </a:ext>
            </a:extLst>
          </p:cNvPr>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a:xfrm>
            <a:off x="0" y="1219201"/>
            <a:ext cx="12191996" cy="3291840"/>
          </a:xfrm>
          <a:prstGeom prst="rect">
            <a:avLst/>
          </a:prstGeom>
        </p:spPr>
      </p:pic>
      <p:sp>
        <p:nvSpPr>
          <p:cNvPr id="32" name="Rectangle 31"/>
          <p:cNvSpPr/>
          <p:nvPr userDrawn="1"/>
        </p:nvSpPr>
        <p:spPr>
          <a:xfrm>
            <a:off x="0" y="1"/>
            <a:ext cx="12191999" cy="461806"/>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sp>
        <p:nvSpPr>
          <p:cNvPr id="34" name="Rectangle 33"/>
          <p:cNvSpPr/>
          <p:nvPr userDrawn="1"/>
        </p:nvSpPr>
        <p:spPr>
          <a:xfrm>
            <a:off x="-1" y="461807"/>
            <a:ext cx="12192001" cy="757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33"/>
          </a:p>
        </p:txBody>
      </p:sp>
      <p:pic>
        <p:nvPicPr>
          <p:cNvPr id="45" name="Picture 4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42441" y="-24934"/>
            <a:ext cx="1794794" cy="511674"/>
          </a:xfrm>
          <a:prstGeom prst="rect">
            <a:avLst/>
          </a:prstGeom>
        </p:spPr>
      </p:pic>
      <p:pic>
        <p:nvPicPr>
          <p:cNvPr id="19" name="Picture 18">
            <a:extLst>
              <a:ext uri="{FF2B5EF4-FFF2-40B4-BE49-F238E27FC236}">
                <a16:creationId xmlns:a16="http://schemas.microsoft.com/office/drawing/2014/main" id="{7BA329C8-8D66-472B-A44F-FCF32218A45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227580" y="521547"/>
            <a:ext cx="622585" cy="630777"/>
          </a:xfrm>
          <a:prstGeom prst="rect">
            <a:avLst/>
          </a:prstGeom>
        </p:spPr>
      </p:pic>
      <p:pic>
        <p:nvPicPr>
          <p:cNvPr id="20" name="Picture 19">
            <a:extLst>
              <a:ext uri="{FF2B5EF4-FFF2-40B4-BE49-F238E27FC236}">
                <a16:creationId xmlns:a16="http://schemas.microsoft.com/office/drawing/2014/main" id="{21D3887C-55A0-47D6-BBC0-1A2802D68065}"/>
              </a:ext>
            </a:extLst>
          </p:cNvPr>
          <p:cNvPicPr>
            <a:picLocks noChangeAspect="1"/>
          </p:cNvPicPr>
          <p:nvPr userDrawn="1"/>
        </p:nvPicPr>
        <p:blipFill>
          <a:blip r:embed="rId5"/>
          <a:stretch>
            <a:fillRect/>
          </a:stretch>
        </p:blipFill>
        <p:spPr>
          <a:xfrm>
            <a:off x="231791" y="489561"/>
            <a:ext cx="2514600" cy="544830"/>
          </a:xfrm>
          <a:prstGeom prst="rect">
            <a:avLst/>
          </a:prstGeom>
        </p:spPr>
      </p:pic>
      <p:pic>
        <p:nvPicPr>
          <p:cNvPr id="22" name="Picture 21">
            <a:extLst>
              <a:ext uri="{FF2B5EF4-FFF2-40B4-BE49-F238E27FC236}">
                <a16:creationId xmlns:a16="http://schemas.microsoft.com/office/drawing/2014/main" id="{7BAB1BDD-6580-4E0D-87E6-9EDF80994CE2}"/>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1216152"/>
            <a:ext cx="2264239" cy="1096880"/>
          </a:xfrm>
          <a:prstGeom prst="rect">
            <a:avLst/>
          </a:prstGeom>
        </p:spPr>
      </p:pic>
      <p:pic>
        <p:nvPicPr>
          <p:cNvPr id="23" name="Picture 22">
            <a:extLst>
              <a:ext uri="{FF2B5EF4-FFF2-40B4-BE49-F238E27FC236}">
                <a16:creationId xmlns:a16="http://schemas.microsoft.com/office/drawing/2014/main" id="{5ABCEABF-4D5D-4C49-8797-7265526F61D7}"/>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2313033"/>
            <a:ext cx="2264238" cy="1085314"/>
          </a:xfrm>
          <a:prstGeom prst="rect">
            <a:avLst/>
          </a:prstGeom>
        </p:spPr>
      </p:pic>
      <p:pic>
        <p:nvPicPr>
          <p:cNvPr id="24" name="Picture 23">
            <a:extLst>
              <a:ext uri="{FF2B5EF4-FFF2-40B4-BE49-F238E27FC236}">
                <a16:creationId xmlns:a16="http://schemas.microsoft.com/office/drawing/2014/main" id="{34F32F43-CB9B-444F-9AC3-7D2EA195F813}"/>
              </a:ext>
            </a:extLst>
          </p:cNvPr>
          <p:cNvPicPr>
            <a:picLocks/>
          </p:cNvPicPr>
          <p:nvPr userDrawn="1"/>
        </p:nvPicPr>
        <p:blipFill rotWithShape="1">
          <a:blip r:embed="rId8" cstate="screen">
            <a:extLst>
              <a:ext uri="{28A0092B-C50C-407E-A947-70E740481C1C}">
                <a14:useLocalDpi xmlns:a14="http://schemas.microsoft.com/office/drawing/2010/main"/>
              </a:ext>
            </a:extLst>
          </a:blip>
          <a:srcRect/>
          <a:stretch/>
        </p:blipFill>
        <p:spPr>
          <a:xfrm>
            <a:off x="-4" y="3398347"/>
            <a:ext cx="2264242" cy="1112694"/>
          </a:xfrm>
          <a:prstGeom prst="rect">
            <a:avLst/>
          </a:prstGeom>
        </p:spPr>
      </p:pic>
      <p:pic>
        <p:nvPicPr>
          <p:cNvPr id="25" name="Picture 24"/>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3887475" y="5372288"/>
            <a:ext cx="1768786" cy="748284"/>
          </a:xfrm>
          <a:prstGeom prst="rect">
            <a:avLst/>
          </a:prstGeom>
        </p:spPr>
      </p:pic>
      <p:pic>
        <p:nvPicPr>
          <p:cNvPr id="27" name="Picture 26"/>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6794273" y="5054899"/>
            <a:ext cx="1920165" cy="493590"/>
          </a:xfrm>
          <a:prstGeom prst="rect">
            <a:avLst/>
          </a:prstGeom>
        </p:spPr>
      </p:pic>
      <p:pic>
        <p:nvPicPr>
          <p:cNvPr id="28" name="Picture 27"/>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6481118" y="5860977"/>
            <a:ext cx="1232859" cy="622698"/>
          </a:xfrm>
          <a:prstGeom prst="rect">
            <a:avLst/>
          </a:prstGeom>
        </p:spPr>
      </p:pic>
      <p:pic>
        <p:nvPicPr>
          <p:cNvPr id="29" name="Picture 28"/>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7844031" y="6045182"/>
            <a:ext cx="1135987" cy="254287"/>
          </a:xfrm>
          <a:prstGeom prst="rect">
            <a:avLst/>
          </a:prstGeom>
        </p:spPr>
      </p:pic>
      <p:grpSp>
        <p:nvGrpSpPr>
          <p:cNvPr id="30" name="Group 29"/>
          <p:cNvGrpSpPr/>
          <p:nvPr userDrawn="1"/>
        </p:nvGrpSpPr>
        <p:grpSpPr>
          <a:xfrm>
            <a:off x="-78589" y="4637995"/>
            <a:ext cx="11598287" cy="324073"/>
            <a:chOff x="-78589" y="4637995"/>
            <a:chExt cx="11598287" cy="324073"/>
          </a:xfrm>
        </p:grpSpPr>
        <p:sp>
          <p:nvSpPr>
            <p:cNvPr id="31" name="Title 1"/>
            <p:cNvSpPr txBox="1">
              <a:spLocks/>
            </p:cNvSpPr>
            <p:nvPr userDrawn="1"/>
          </p:nvSpPr>
          <p:spPr>
            <a:xfrm>
              <a:off x="9769710" y="4638864"/>
              <a:ext cx="1749988" cy="316633"/>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2000" b="1" kern="1200" cap="none" baseline="0">
                  <a:solidFill>
                    <a:srgbClr val="514C47"/>
                  </a:solidFill>
                  <a:latin typeface="+mj-lt"/>
                  <a:ea typeface="+mj-ea"/>
                  <a:cs typeface="+mj-cs"/>
                </a:defRPr>
              </a:lvl1pPr>
            </a:lstStyle>
            <a:p>
              <a:pPr algn="ctr"/>
              <a:r>
                <a:rPr lang="en-US" sz="1400" b="0" dirty="0"/>
                <a:t>EXHIBITOR</a:t>
              </a:r>
            </a:p>
          </p:txBody>
        </p:sp>
        <p:sp>
          <p:nvSpPr>
            <p:cNvPr id="33" name="Premium Partners"/>
            <p:cNvSpPr txBox="1">
              <a:spLocks/>
            </p:cNvSpPr>
            <p:nvPr userDrawn="1"/>
          </p:nvSpPr>
          <p:spPr>
            <a:xfrm>
              <a:off x="-78589" y="4643933"/>
              <a:ext cx="3251200" cy="316633"/>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2000" b="1" kern="1200" cap="none" baseline="0">
                  <a:solidFill>
                    <a:srgbClr val="514C47"/>
                  </a:solidFill>
                  <a:latin typeface="+mj-lt"/>
                  <a:ea typeface="+mj-ea"/>
                  <a:cs typeface="+mj-cs"/>
                </a:defRPr>
              </a:lvl1pPr>
            </a:lstStyle>
            <a:p>
              <a:pPr algn="ctr"/>
              <a:r>
                <a:rPr lang="en-US" sz="1400" b="0" dirty="0"/>
                <a:t>GOLD PARTNER</a:t>
              </a:r>
            </a:p>
          </p:txBody>
        </p:sp>
        <p:sp>
          <p:nvSpPr>
            <p:cNvPr id="35" name="Title 1"/>
            <p:cNvSpPr txBox="1">
              <a:spLocks/>
            </p:cNvSpPr>
            <p:nvPr userDrawn="1"/>
          </p:nvSpPr>
          <p:spPr>
            <a:xfrm>
              <a:off x="3639752" y="4637995"/>
              <a:ext cx="2264231" cy="316633"/>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2000" b="1" kern="1200" cap="none" baseline="0">
                  <a:solidFill>
                    <a:srgbClr val="514C47"/>
                  </a:solidFill>
                  <a:latin typeface="+mj-lt"/>
                  <a:ea typeface="+mj-ea"/>
                  <a:cs typeface="+mj-cs"/>
                </a:defRPr>
              </a:lvl1pPr>
            </a:lstStyle>
            <a:p>
              <a:pPr algn="ctr"/>
              <a:r>
                <a:rPr lang="en-US" sz="1400" b="0" dirty="0"/>
                <a:t>RECEPTION PARTNER</a:t>
              </a:r>
            </a:p>
          </p:txBody>
        </p:sp>
        <p:sp>
          <p:nvSpPr>
            <p:cNvPr id="36" name="Title 1"/>
            <p:cNvSpPr txBox="1">
              <a:spLocks/>
            </p:cNvSpPr>
            <p:nvPr userDrawn="1"/>
          </p:nvSpPr>
          <p:spPr>
            <a:xfrm>
              <a:off x="6622239" y="4645435"/>
              <a:ext cx="2264231" cy="316633"/>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2000" b="1" kern="1200" cap="none" baseline="0">
                  <a:solidFill>
                    <a:srgbClr val="514C47"/>
                  </a:solidFill>
                  <a:latin typeface="+mj-lt"/>
                  <a:ea typeface="+mj-ea"/>
                  <a:cs typeface="+mj-cs"/>
                </a:defRPr>
              </a:lvl1pPr>
            </a:lstStyle>
            <a:p>
              <a:pPr algn="ctr"/>
              <a:r>
                <a:rPr lang="en-US" sz="1400" b="0" dirty="0"/>
                <a:t>SILVER PARTNERS</a:t>
              </a:r>
            </a:p>
          </p:txBody>
        </p:sp>
      </p:grpSp>
      <p:grpSp>
        <p:nvGrpSpPr>
          <p:cNvPr id="37" name="Group 36"/>
          <p:cNvGrpSpPr/>
          <p:nvPr userDrawn="1"/>
        </p:nvGrpSpPr>
        <p:grpSpPr>
          <a:xfrm>
            <a:off x="3280624" y="4979871"/>
            <a:ext cx="5964975" cy="1503804"/>
            <a:chOff x="3167737" y="4035669"/>
            <a:chExt cx="3688898" cy="848844"/>
          </a:xfrm>
        </p:grpSpPr>
        <p:cxnSp>
          <p:nvCxnSpPr>
            <p:cNvPr id="38" name="Straight Connector 37"/>
            <p:cNvCxnSpPr/>
            <p:nvPr userDrawn="1"/>
          </p:nvCxnSpPr>
          <p:spPr>
            <a:xfrm>
              <a:off x="3167737" y="4035669"/>
              <a:ext cx="0" cy="848844"/>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5012186" y="4035669"/>
              <a:ext cx="0" cy="848844"/>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a:off x="6856635" y="4035669"/>
              <a:ext cx="0" cy="848844"/>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46" name="Picture 45"/>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0204212" y="5424169"/>
            <a:ext cx="880984" cy="613621"/>
          </a:xfrm>
          <a:prstGeom prst="rect">
            <a:avLst/>
          </a:prstGeom>
        </p:spPr>
      </p:pic>
      <p:pic>
        <p:nvPicPr>
          <p:cNvPr id="40" name="Picture 39"/>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595345" y="5094190"/>
            <a:ext cx="1903329" cy="571248"/>
          </a:xfrm>
          <a:prstGeom prst="rect">
            <a:avLst/>
          </a:prstGeom>
        </p:spPr>
      </p:pic>
      <p:pic>
        <p:nvPicPr>
          <p:cNvPr id="2" name="Picture 1"/>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414891" y="5788058"/>
            <a:ext cx="2264238" cy="665027"/>
          </a:xfrm>
          <a:prstGeom prst="rect">
            <a:avLst/>
          </a:prstGeom>
        </p:spPr>
      </p:pic>
    </p:spTree>
    <p:extLst>
      <p:ext uri="{BB962C8B-B14F-4D97-AF65-F5344CB8AC3E}">
        <p14:creationId xmlns:p14="http://schemas.microsoft.com/office/powerpoint/2010/main" val="1866194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7213">
          <p15:clr>
            <a:srgbClr val="FBAE40"/>
          </p15:clr>
        </p15:guide>
        <p15:guide id="3" orient="horz" pos="2825">
          <p15:clr>
            <a:srgbClr val="FBAE40"/>
          </p15:clr>
        </p15:guide>
        <p15:guide id="4"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34963" y="981075"/>
            <a:ext cx="11522075" cy="5580064"/>
          </a:xfrm>
          <a:prstGeom prst="rect">
            <a:avLst/>
          </a:prstGeom>
        </p:spPr>
        <p:txBody>
          <a:bodyPr>
            <a:normAutofit/>
          </a:bodyPr>
          <a:lstStyle>
            <a:lvl1pPr>
              <a:lnSpc>
                <a:spcPct val="100000"/>
              </a:lnSpc>
              <a:buClr>
                <a:srgbClr val="EE7813"/>
              </a:buClr>
              <a:defRPr sz="1867">
                <a:solidFill>
                  <a:srgbClr val="58585B"/>
                </a:solidFill>
              </a:defRPr>
            </a:lvl1pPr>
            <a:lvl2pPr>
              <a:lnSpc>
                <a:spcPct val="100000"/>
              </a:lnSpc>
              <a:buClr>
                <a:srgbClr val="EE7813"/>
              </a:buClr>
              <a:defRPr sz="1600">
                <a:solidFill>
                  <a:srgbClr val="EE7813"/>
                </a:solidFill>
              </a:defRPr>
            </a:lvl2pPr>
            <a:lvl3pPr>
              <a:lnSpc>
                <a:spcPct val="100000"/>
              </a:lnSpc>
              <a:buClr>
                <a:srgbClr val="EE7813"/>
              </a:buClr>
              <a:defRPr sz="1467">
                <a:solidFill>
                  <a:srgbClr val="EE7813"/>
                </a:solidFill>
              </a:defRPr>
            </a:lvl3pPr>
            <a:lvl4pPr>
              <a:lnSpc>
                <a:spcPct val="100000"/>
              </a:lnSpc>
              <a:buClr>
                <a:srgbClr val="EE7813"/>
              </a:buClr>
              <a:defRPr sz="1400">
                <a:solidFill>
                  <a:srgbClr val="EE7813"/>
                </a:solidFill>
              </a:defRPr>
            </a:lvl4pPr>
            <a:lvl5pPr>
              <a:lnSpc>
                <a:spcPct val="100000"/>
              </a:lnSpc>
              <a:buClr>
                <a:srgbClr val="EE7813"/>
              </a:buClr>
              <a:defRPr sz="1400">
                <a:solidFill>
                  <a:srgbClr val="EE7813"/>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334963" y="33250"/>
            <a:ext cx="11064558" cy="665020"/>
          </a:xfrm>
          <a:prstGeom prst="rect">
            <a:avLst/>
          </a:prstGeom>
        </p:spPr>
        <p:txBody>
          <a:bodyPr anchor="ctr">
            <a:normAutofit/>
          </a:bodyPr>
          <a:lstStyle>
            <a:lvl1pPr>
              <a:defRPr sz="2133" b="1">
                <a:solidFill>
                  <a:srgbClr val="58585B"/>
                </a:solidFill>
              </a:defRPr>
            </a:lvl1pPr>
          </a:lstStyle>
          <a:p>
            <a:r>
              <a:rPr lang="en-US"/>
              <a:t>Click to edit Master title style</a:t>
            </a:r>
            <a:endParaRPr lang="en-US" dirty="0"/>
          </a:p>
        </p:txBody>
      </p:sp>
    </p:spTree>
    <p:extLst>
      <p:ext uri="{BB962C8B-B14F-4D97-AF65-F5344CB8AC3E}">
        <p14:creationId xmlns:p14="http://schemas.microsoft.com/office/powerpoint/2010/main" val="3706921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34963" y="33250"/>
            <a:ext cx="11064558" cy="665020"/>
          </a:xfrm>
          <a:prstGeom prst="rect">
            <a:avLst/>
          </a:prstGeom>
        </p:spPr>
        <p:txBody>
          <a:bodyPr anchor="ctr">
            <a:normAutofit/>
          </a:bodyPr>
          <a:lstStyle>
            <a:lvl1pPr>
              <a:defRPr sz="2133" b="1">
                <a:solidFill>
                  <a:srgbClr val="58585B"/>
                </a:solidFill>
              </a:defRPr>
            </a:lvl1pPr>
          </a:lstStyle>
          <a:p>
            <a:r>
              <a:rPr lang="en-US"/>
              <a:t>Click to edit Master title style</a:t>
            </a:r>
            <a:endParaRPr lang="en-US" dirty="0"/>
          </a:p>
        </p:txBody>
      </p:sp>
    </p:spTree>
    <p:extLst>
      <p:ext uri="{BB962C8B-B14F-4D97-AF65-F5344CB8AC3E}">
        <p14:creationId xmlns:p14="http://schemas.microsoft.com/office/powerpoint/2010/main" val="1967588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34964" y="1431920"/>
            <a:ext cx="11522076" cy="5129218"/>
          </a:xfrm>
          <a:prstGeom prst="rect">
            <a:avLst/>
          </a:prstGeom>
        </p:spPr>
        <p:txBody>
          <a:bodyPr vert="horz" lIns="91440" tIns="45720" rIns="91440" bIns="45720" rtlCol="0">
            <a:normAutofit/>
          </a:bodyPr>
          <a:lstStyle>
            <a:lvl1pPr>
              <a:lnSpc>
                <a:spcPct val="100000"/>
              </a:lnSpc>
              <a:defRPr lang="en-US" sz="1867" smtClean="0">
                <a:solidFill>
                  <a:srgbClr val="58585B"/>
                </a:solidFill>
              </a:defRPr>
            </a:lvl1pPr>
            <a:lvl2pPr>
              <a:lnSpc>
                <a:spcPct val="100000"/>
              </a:lnSpc>
              <a:defRPr lang="en-US" sz="1600" smtClean="0">
                <a:solidFill>
                  <a:srgbClr val="EE7813"/>
                </a:solidFill>
              </a:defRPr>
            </a:lvl2pPr>
            <a:lvl3pPr>
              <a:lnSpc>
                <a:spcPct val="100000"/>
              </a:lnSpc>
              <a:defRPr lang="en-US" sz="1467" smtClean="0">
                <a:solidFill>
                  <a:srgbClr val="EE7813"/>
                </a:solidFill>
              </a:defRPr>
            </a:lvl3pPr>
            <a:lvl4pPr>
              <a:lnSpc>
                <a:spcPct val="100000"/>
              </a:lnSpc>
              <a:defRPr lang="en-US" sz="1400" smtClean="0">
                <a:solidFill>
                  <a:srgbClr val="EE7813"/>
                </a:solidFill>
              </a:defRPr>
            </a:lvl4pPr>
            <a:lvl5pPr>
              <a:lnSpc>
                <a:spcPct val="100000"/>
              </a:lnSpc>
              <a:defRPr lang="en-US" sz="1400" dirty="0">
                <a:solidFill>
                  <a:srgbClr val="EE7813"/>
                </a:solidFill>
              </a:defRPr>
            </a:lvl5pPr>
          </a:lstStyle>
          <a:p>
            <a:pPr lvl="0">
              <a:buClr>
                <a:srgbClr val="EE7813"/>
              </a:buClr>
            </a:pPr>
            <a:r>
              <a:rPr lang="en-US"/>
              <a:t>Edit Master text styles</a:t>
            </a:r>
          </a:p>
          <a:p>
            <a:pPr lvl="1">
              <a:buClr>
                <a:srgbClr val="EE7813"/>
              </a:buClr>
            </a:pPr>
            <a:r>
              <a:rPr lang="en-US"/>
              <a:t>Second level</a:t>
            </a:r>
          </a:p>
          <a:p>
            <a:pPr lvl="2">
              <a:buClr>
                <a:srgbClr val="EE7813"/>
              </a:buClr>
            </a:pPr>
            <a:r>
              <a:rPr lang="en-US"/>
              <a:t>Third level</a:t>
            </a:r>
          </a:p>
          <a:p>
            <a:pPr lvl="3">
              <a:buClr>
                <a:srgbClr val="EE7813"/>
              </a:buClr>
            </a:pPr>
            <a:r>
              <a:rPr lang="en-US"/>
              <a:t>Fourth level</a:t>
            </a:r>
          </a:p>
          <a:p>
            <a:pPr lvl="4">
              <a:buClr>
                <a:srgbClr val="EE7813"/>
              </a:buClr>
            </a:pPr>
            <a:r>
              <a:rPr lang="en-US"/>
              <a:t>Fifth level</a:t>
            </a:r>
            <a:endParaRPr lang="en-US" dirty="0"/>
          </a:p>
        </p:txBody>
      </p:sp>
      <p:sp>
        <p:nvSpPr>
          <p:cNvPr id="21" name="Text Placeholder 20"/>
          <p:cNvSpPr>
            <a:spLocks noGrp="1"/>
          </p:cNvSpPr>
          <p:nvPr>
            <p:ph type="body" sz="quarter" idx="10"/>
          </p:nvPr>
        </p:nvSpPr>
        <p:spPr>
          <a:xfrm>
            <a:off x="334913" y="981074"/>
            <a:ext cx="11522126" cy="361685"/>
          </a:xfrm>
          <a:prstGeom prst="rect">
            <a:avLst/>
          </a:prstGeom>
        </p:spPr>
        <p:txBody>
          <a:bodyPr anchor="ctr">
            <a:noAutofit/>
          </a:bodyPr>
          <a:lstStyle>
            <a:lvl1pPr marL="0" indent="0">
              <a:buFontTx/>
              <a:buNone/>
              <a:defRPr sz="2133" b="1">
                <a:solidFill>
                  <a:srgbClr val="58585B"/>
                </a:solidFill>
              </a:defRPr>
            </a:lvl1pPr>
            <a:lvl2pPr marL="457189" indent="0">
              <a:buFontTx/>
              <a:buNone/>
              <a:defRPr b="1"/>
            </a:lvl2pPr>
            <a:lvl3pPr marL="914377" indent="0">
              <a:buFontTx/>
              <a:buNone/>
              <a:defRPr b="1"/>
            </a:lvl3pPr>
            <a:lvl4pPr marL="1371566" indent="0">
              <a:buFontTx/>
              <a:buNone/>
              <a:defRPr b="1"/>
            </a:lvl4pPr>
            <a:lvl5pPr marL="1828754" indent="0">
              <a:buFontTx/>
              <a:buNone/>
              <a:defRPr b="1"/>
            </a:lvl5pPr>
          </a:lstStyle>
          <a:p>
            <a:pPr lvl="0"/>
            <a:r>
              <a:rPr lang="en-US"/>
              <a:t>Edit Master text styles</a:t>
            </a:r>
          </a:p>
        </p:txBody>
      </p:sp>
      <p:sp>
        <p:nvSpPr>
          <p:cNvPr id="6" name="Title 1"/>
          <p:cNvSpPr>
            <a:spLocks noGrp="1"/>
          </p:cNvSpPr>
          <p:nvPr>
            <p:ph type="title"/>
          </p:nvPr>
        </p:nvSpPr>
        <p:spPr>
          <a:xfrm>
            <a:off x="328089" y="33250"/>
            <a:ext cx="11071431" cy="665020"/>
          </a:xfrm>
          <a:prstGeom prst="rect">
            <a:avLst/>
          </a:prstGeom>
        </p:spPr>
        <p:txBody>
          <a:bodyPr anchor="ctr">
            <a:normAutofit/>
          </a:bodyPr>
          <a:lstStyle>
            <a:lvl1pPr>
              <a:defRPr sz="2133" b="1">
                <a:solidFill>
                  <a:srgbClr val="58585B"/>
                </a:solidFill>
              </a:defRPr>
            </a:lvl1pPr>
          </a:lstStyle>
          <a:p>
            <a:r>
              <a:rPr lang="en-US"/>
              <a:t>Click to edit Master title style</a:t>
            </a:r>
            <a:endParaRPr lang="en-US" dirty="0"/>
          </a:p>
        </p:txBody>
      </p:sp>
    </p:spTree>
    <p:extLst>
      <p:ext uri="{BB962C8B-B14F-4D97-AF65-F5344CB8AC3E}">
        <p14:creationId xmlns:p14="http://schemas.microsoft.com/office/powerpoint/2010/main" val="780495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34962" y="981075"/>
            <a:ext cx="5589587" cy="5579117"/>
          </a:xfrm>
          <a:prstGeom prst="rect">
            <a:avLst/>
          </a:prstGeom>
        </p:spPr>
        <p:txBody>
          <a:bodyPr vert="horz" lIns="91440" tIns="45720" rIns="91440" bIns="45720" rtlCol="0">
            <a:normAutofit/>
          </a:bodyPr>
          <a:lstStyle>
            <a:lvl1pPr>
              <a:lnSpc>
                <a:spcPct val="100000"/>
              </a:lnSpc>
              <a:defRPr lang="en-US" sz="1867" smtClean="0">
                <a:solidFill>
                  <a:srgbClr val="58585B"/>
                </a:solidFill>
              </a:defRPr>
            </a:lvl1pPr>
            <a:lvl2pPr>
              <a:lnSpc>
                <a:spcPct val="100000"/>
              </a:lnSpc>
              <a:defRPr lang="en-US" sz="1600" smtClean="0">
                <a:solidFill>
                  <a:srgbClr val="EE7813"/>
                </a:solidFill>
              </a:defRPr>
            </a:lvl2pPr>
            <a:lvl3pPr>
              <a:lnSpc>
                <a:spcPct val="100000"/>
              </a:lnSpc>
              <a:defRPr lang="en-US" sz="1467" smtClean="0">
                <a:solidFill>
                  <a:srgbClr val="EE7813"/>
                </a:solidFill>
              </a:defRPr>
            </a:lvl3pPr>
            <a:lvl4pPr>
              <a:lnSpc>
                <a:spcPct val="100000"/>
              </a:lnSpc>
              <a:defRPr lang="en-US" sz="1400" smtClean="0">
                <a:solidFill>
                  <a:srgbClr val="EE7813"/>
                </a:solidFill>
              </a:defRPr>
            </a:lvl4pPr>
            <a:lvl5pPr>
              <a:lnSpc>
                <a:spcPct val="100000"/>
              </a:lnSpc>
              <a:defRPr lang="en-US" sz="1400" dirty="0">
                <a:solidFill>
                  <a:srgbClr val="EE7813"/>
                </a:solidFill>
              </a:defRPr>
            </a:lvl5pPr>
          </a:lstStyle>
          <a:p>
            <a:pPr lvl="0">
              <a:buClr>
                <a:srgbClr val="EE7813"/>
              </a:buClr>
            </a:pPr>
            <a:r>
              <a:rPr lang="en-US"/>
              <a:t>Edit Master text styles</a:t>
            </a:r>
          </a:p>
          <a:p>
            <a:pPr lvl="1">
              <a:buClr>
                <a:srgbClr val="EE7813"/>
              </a:buClr>
            </a:pPr>
            <a:r>
              <a:rPr lang="en-US"/>
              <a:t>Second level</a:t>
            </a:r>
          </a:p>
          <a:p>
            <a:pPr lvl="2">
              <a:buClr>
                <a:srgbClr val="EE7813"/>
              </a:buClr>
            </a:pPr>
            <a:r>
              <a:rPr lang="en-US"/>
              <a:t>Third level</a:t>
            </a:r>
          </a:p>
          <a:p>
            <a:pPr lvl="3">
              <a:buClr>
                <a:srgbClr val="EE7813"/>
              </a:buClr>
            </a:pPr>
            <a:r>
              <a:rPr lang="en-US"/>
              <a:t>Fourth level</a:t>
            </a:r>
          </a:p>
          <a:p>
            <a:pPr lvl="4">
              <a:buClr>
                <a:srgbClr val="EE7813"/>
              </a:buClr>
            </a:pPr>
            <a:r>
              <a:rPr lang="en-US"/>
              <a:t>Fifth level</a:t>
            </a:r>
            <a:endParaRPr lang="en-US" dirty="0"/>
          </a:p>
        </p:txBody>
      </p:sp>
      <p:sp>
        <p:nvSpPr>
          <p:cNvPr id="17" name="Picture Placeholder 16"/>
          <p:cNvSpPr>
            <a:spLocks noGrp="1"/>
          </p:cNvSpPr>
          <p:nvPr>
            <p:ph type="pic" sz="quarter" idx="10"/>
          </p:nvPr>
        </p:nvSpPr>
        <p:spPr>
          <a:xfrm>
            <a:off x="6257925" y="981075"/>
            <a:ext cx="5599113" cy="5579117"/>
          </a:xfrm>
          <a:prstGeom prst="rect">
            <a:avLst/>
          </a:prstGeom>
          <a:ln>
            <a:solidFill>
              <a:schemeClr val="accent1"/>
            </a:solidFill>
          </a:ln>
        </p:spPr>
        <p:txBody>
          <a:bodyPr vert="horz" lIns="91440" tIns="45720" rIns="91440" bIns="45720" rtlCol="0" anchor="ctr">
            <a:normAutofit/>
          </a:bodyPr>
          <a:lstStyle>
            <a:lvl1pPr>
              <a:defRPr lang="en-GB" sz="1600"/>
            </a:lvl1pPr>
          </a:lstStyle>
          <a:p>
            <a:pPr marL="0" lvl="0" indent="0" algn="ctr">
              <a:buNone/>
            </a:pPr>
            <a:r>
              <a:rPr lang="en-US"/>
              <a:t>Click icon to add picture</a:t>
            </a:r>
            <a:endParaRPr lang="en-GB"/>
          </a:p>
        </p:txBody>
      </p:sp>
      <p:sp>
        <p:nvSpPr>
          <p:cNvPr id="6" name="Title 1"/>
          <p:cNvSpPr>
            <a:spLocks noGrp="1"/>
          </p:cNvSpPr>
          <p:nvPr>
            <p:ph type="title"/>
          </p:nvPr>
        </p:nvSpPr>
        <p:spPr>
          <a:xfrm>
            <a:off x="334963" y="33250"/>
            <a:ext cx="11064558" cy="665020"/>
          </a:xfrm>
          <a:prstGeom prst="rect">
            <a:avLst/>
          </a:prstGeom>
        </p:spPr>
        <p:txBody>
          <a:bodyPr anchor="ctr">
            <a:normAutofit/>
          </a:bodyPr>
          <a:lstStyle>
            <a:lvl1pPr>
              <a:defRPr sz="2133" b="1">
                <a:solidFill>
                  <a:srgbClr val="58585B"/>
                </a:solidFill>
              </a:defRPr>
            </a:lvl1pPr>
          </a:lstStyle>
          <a:p>
            <a:r>
              <a:rPr lang="en-US"/>
              <a:t>Click to edit Master title style</a:t>
            </a:r>
            <a:endParaRPr lang="en-US" dirty="0"/>
          </a:p>
        </p:txBody>
      </p:sp>
    </p:spTree>
    <p:extLst>
      <p:ext uri="{BB962C8B-B14F-4D97-AF65-F5344CB8AC3E}">
        <p14:creationId xmlns:p14="http://schemas.microsoft.com/office/powerpoint/2010/main" val="1955276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one image">
    <p:spTree>
      <p:nvGrpSpPr>
        <p:cNvPr id="1" name=""/>
        <p:cNvGrpSpPr/>
        <p:nvPr/>
      </p:nvGrpSpPr>
      <p:grpSpPr>
        <a:xfrm>
          <a:off x="0" y="0"/>
          <a:ext cx="0" cy="0"/>
          <a:chOff x="0" y="0"/>
          <a:chExt cx="0" cy="0"/>
        </a:xfrm>
      </p:grpSpPr>
      <p:sp>
        <p:nvSpPr>
          <p:cNvPr id="17" name="Picture Placeholder 16"/>
          <p:cNvSpPr>
            <a:spLocks noGrp="1"/>
          </p:cNvSpPr>
          <p:nvPr>
            <p:ph type="pic" sz="quarter" idx="10"/>
          </p:nvPr>
        </p:nvSpPr>
        <p:spPr>
          <a:xfrm>
            <a:off x="334962" y="981076"/>
            <a:ext cx="11522075" cy="5580062"/>
          </a:xfrm>
          <a:prstGeom prst="rect">
            <a:avLst/>
          </a:prstGeom>
          <a:ln>
            <a:solidFill>
              <a:schemeClr val="accent1"/>
            </a:solidFill>
          </a:ln>
        </p:spPr>
        <p:txBody>
          <a:bodyPr vert="horz" lIns="91440" tIns="45720" rIns="91440" bIns="45720" rtlCol="0" anchor="ctr">
            <a:normAutofit/>
          </a:bodyPr>
          <a:lstStyle>
            <a:lvl1pPr>
              <a:defRPr lang="en-GB" sz="1600"/>
            </a:lvl1pPr>
          </a:lstStyle>
          <a:p>
            <a:pPr marL="0" lvl="0" indent="0" algn="ctr">
              <a:buNone/>
            </a:pPr>
            <a:r>
              <a:rPr lang="en-US"/>
              <a:t>Click icon to add picture</a:t>
            </a:r>
            <a:endParaRPr lang="en-GB"/>
          </a:p>
        </p:txBody>
      </p:sp>
      <p:sp>
        <p:nvSpPr>
          <p:cNvPr id="6" name="Title 1"/>
          <p:cNvSpPr>
            <a:spLocks noGrp="1"/>
          </p:cNvSpPr>
          <p:nvPr>
            <p:ph type="title"/>
          </p:nvPr>
        </p:nvSpPr>
        <p:spPr>
          <a:xfrm>
            <a:off x="334963" y="33250"/>
            <a:ext cx="11064558" cy="665020"/>
          </a:xfrm>
          <a:prstGeom prst="rect">
            <a:avLst/>
          </a:prstGeom>
        </p:spPr>
        <p:txBody>
          <a:bodyPr anchor="ctr">
            <a:normAutofit/>
          </a:bodyPr>
          <a:lstStyle>
            <a:lvl1pPr>
              <a:defRPr sz="2133" b="1">
                <a:solidFill>
                  <a:srgbClr val="58585B"/>
                </a:solidFill>
              </a:defRPr>
            </a:lvl1pPr>
          </a:lstStyle>
          <a:p>
            <a:r>
              <a:rPr lang="en-US"/>
              <a:t>Click to edit Master title style</a:t>
            </a:r>
            <a:endParaRPr lang="en-US" dirty="0"/>
          </a:p>
        </p:txBody>
      </p:sp>
    </p:spTree>
    <p:extLst>
      <p:ext uri="{BB962C8B-B14F-4D97-AF65-F5344CB8AC3E}">
        <p14:creationId xmlns:p14="http://schemas.microsoft.com/office/powerpoint/2010/main" val="3710473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Only 1">
    <p:spTree>
      <p:nvGrpSpPr>
        <p:cNvPr id="1" name=""/>
        <p:cNvGrpSpPr/>
        <p:nvPr/>
      </p:nvGrpSpPr>
      <p:grpSpPr>
        <a:xfrm>
          <a:off x="0" y="0"/>
          <a:ext cx="0" cy="0"/>
          <a:chOff x="0" y="0"/>
          <a:chExt cx="0" cy="0"/>
        </a:xfrm>
      </p:grpSpPr>
      <p:graphicFrame>
        <p:nvGraphicFramePr>
          <p:cNvPr id="3" name="Chart 2"/>
          <p:cNvGraphicFramePr/>
          <p:nvPr userDrawn="1">
            <p:extLst/>
          </p:nvPr>
        </p:nvGraphicFramePr>
        <p:xfrm>
          <a:off x="334963" y="981075"/>
          <a:ext cx="11522075" cy="5580063"/>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1"/>
          <p:cNvSpPr>
            <a:spLocks noGrp="1"/>
          </p:cNvSpPr>
          <p:nvPr>
            <p:ph type="title"/>
          </p:nvPr>
        </p:nvSpPr>
        <p:spPr>
          <a:xfrm>
            <a:off x="334963" y="33250"/>
            <a:ext cx="11064558" cy="665020"/>
          </a:xfrm>
          <a:prstGeom prst="rect">
            <a:avLst/>
          </a:prstGeom>
        </p:spPr>
        <p:txBody>
          <a:bodyPr anchor="ctr">
            <a:normAutofit/>
          </a:bodyPr>
          <a:lstStyle>
            <a:lvl1pPr>
              <a:defRPr sz="2133" b="1">
                <a:solidFill>
                  <a:srgbClr val="58585B"/>
                </a:solidFill>
              </a:defRPr>
            </a:lvl1pPr>
          </a:lstStyle>
          <a:p>
            <a:r>
              <a:rPr lang="en-US"/>
              <a:t>Click to edit Master title style</a:t>
            </a:r>
            <a:endParaRPr lang="en-US" dirty="0"/>
          </a:p>
        </p:txBody>
      </p:sp>
    </p:spTree>
    <p:extLst>
      <p:ext uri="{BB962C8B-B14F-4D97-AF65-F5344CB8AC3E}">
        <p14:creationId xmlns:p14="http://schemas.microsoft.com/office/powerpoint/2010/main" val="3381384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itle Only 1">
    <p:spTree>
      <p:nvGrpSpPr>
        <p:cNvPr id="1" name=""/>
        <p:cNvGrpSpPr/>
        <p:nvPr/>
      </p:nvGrpSpPr>
      <p:grpSpPr>
        <a:xfrm>
          <a:off x="0" y="0"/>
          <a:ext cx="0" cy="0"/>
          <a:chOff x="0" y="0"/>
          <a:chExt cx="0" cy="0"/>
        </a:xfrm>
      </p:grpSpPr>
      <p:sp>
        <p:nvSpPr>
          <p:cNvPr id="2" name="Title 1"/>
          <p:cNvSpPr>
            <a:spLocks noGrp="1"/>
          </p:cNvSpPr>
          <p:nvPr>
            <p:ph type="title"/>
          </p:nvPr>
        </p:nvSpPr>
        <p:spPr>
          <a:xfrm>
            <a:off x="334963" y="33250"/>
            <a:ext cx="11064558" cy="665020"/>
          </a:xfrm>
          <a:prstGeom prst="rect">
            <a:avLst/>
          </a:prstGeom>
        </p:spPr>
        <p:txBody>
          <a:bodyPr anchor="ctr">
            <a:normAutofit/>
          </a:bodyPr>
          <a:lstStyle>
            <a:lvl1pPr>
              <a:defRPr sz="2133" b="1">
                <a:solidFill>
                  <a:srgbClr val="58585B"/>
                </a:solidFill>
              </a:defRPr>
            </a:lvl1pPr>
          </a:lstStyle>
          <a:p>
            <a:r>
              <a:rPr lang="en-US"/>
              <a:t>Click to edit Master title style</a:t>
            </a:r>
            <a:endParaRPr lang="en-US" dirty="0"/>
          </a:p>
        </p:txBody>
      </p:sp>
      <p:graphicFrame>
        <p:nvGraphicFramePr>
          <p:cNvPr id="4" name="Chart 3"/>
          <p:cNvGraphicFramePr/>
          <p:nvPr userDrawn="1">
            <p:extLst/>
          </p:nvPr>
        </p:nvGraphicFramePr>
        <p:xfrm>
          <a:off x="334963" y="981076"/>
          <a:ext cx="11522075" cy="558006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32058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olding 1">
    <p:spTree>
      <p:nvGrpSpPr>
        <p:cNvPr id="1" name=""/>
        <p:cNvGrpSpPr/>
        <p:nvPr/>
      </p:nvGrpSpPr>
      <p:grpSpPr>
        <a:xfrm>
          <a:off x="0" y="0"/>
          <a:ext cx="0" cy="0"/>
          <a:chOff x="0" y="0"/>
          <a:chExt cx="0" cy="0"/>
        </a:xfrm>
      </p:grpSpPr>
      <p:sp>
        <p:nvSpPr>
          <p:cNvPr id="32" name="Rectangle 31"/>
          <p:cNvSpPr/>
          <p:nvPr userDrawn="1"/>
        </p:nvSpPr>
        <p:spPr>
          <a:xfrm>
            <a:off x="0" y="1"/>
            <a:ext cx="12191999" cy="461806"/>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sp>
        <p:nvSpPr>
          <p:cNvPr id="33" name="Rectangle 32"/>
          <p:cNvSpPr/>
          <p:nvPr userDrawn="1"/>
        </p:nvSpPr>
        <p:spPr>
          <a:xfrm>
            <a:off x="-1" y="461807"/>
            <a:ext cx="12192001" cy="757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33"/>
          </a:p>
        </p:txBody>
      </p:sp>
      <p:pic>
        <p:nvPicPr>
          <p:cNvPr id="35" name="Picture 3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42441" y="-24934"/>
            <a:ext cx="1794794" cy="511674"/>
          </a:xfrm>
          <a:prstGeom prst="rect">
            <a:avLst/>
          </a:prstGeom>
        </p:spPr>
      </p:pic>
      <p:pic>
        <p:nvPicPr>
          <p:cNvPr id="16" name="Picture 15">
            <a:extLst>
              <a:ext uri="{FF2B5EF4-FFF2-40B4-BE49-F238E27FC236}">
                <a16:creationId xmlns:a16="http://schemas.microsoft.com/office/drawing/2014/main" id="{D202E0DF-C6B9-4468-8343-FF834E50ED0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27580" y="521547"/>
            <a:ext cx="622585" cy="630777"/>
          </a:xfrm>
          <a:prstGeom prst="rect">
            <a:avLst/>
          </a:prstGeom>
        </p:spPr>
      </p:pic>
      <p:pic>
        <p:nvPicPr>
          <p:cNvPr id="20" name="Picture 19">
            <a:extLst>
              <a:ext uri="{FF2B5EF4-FFF2-40B4-BE49-F238E27FC236}">
                <a16:creationId xmlns:a16="http://schemas.microsoft.com/office/drawing/2014/main" id="{4F68F7FF-8A30-408F-8A56-97DD65739E1A}"/>
              </a:ext>
            </a:extLst>
          </p:cNvPr>
          <p:cNvPicPr>
            <a:picLocks noChangeAspect="1"/>
          </p:cNvPicPr>
          <p:nvPr userDrawn="1"/>
        </p:nvPicPr>
        <p:blipFill>
          <a:blip r:embed="rId4"/>
          <a:stretch>
            <a:fillRect/>
          </a:stretch>
        </p:blipFill>
        <p:spPr>
          <a:xfrm>
            <a:off x="231791" y="489561"/>
            <a:ext cx="2514600" cy="544830"/>
          </a:xfrm>
          <a:prstGeom prst="rect">
            <a:avLst/>
          </a:prstGeom>
        </p:spPr>
      </p:pic>
      <p:pic>
        <p:nvPicPr>
          <p:cNvPr id="21" name="Picture 20">
            <a:extLst>
              <a:ext uri="{FF2B5EF4-FFF2-40B4-BE49-F238E27FC236}">
                <a16:creationId xmlns:a16="http://schemas.microsoft.com/office/drawing/2014/main" id="{0A68713B-CCE3-4FAA-A35F-D92E98D9472E}"/>
              </a:ext>
            </a:extLst>
          </p:cNvPr>
          <p:cNvPicPr>
            <a:picLocks/>
          </p:cNvPicPr>
          <p:nvPr userDrawn="1"/>
        </p:nvPicPr>
        <p:blipFill rotWithShape="1">
          <a:blip r:embed="rId5" cstate="screen">
            <a:extLst>
              <a:ext uri="{28A0092B-C50C-407E-A947-70E740481C1C}">
                <a14:useLocalDpi xmlns:a14="http://schemas.microsoft.com/office/drawing/2010/main"/>
              </a:ext>
            </a:extLst>
          </a:blip>
          <a:srcRect t="25008" b="31443"/>
          <a:stretch/>
        </p:blipFill>
        <p:spPr>
          <a:xfrm>
            <a:off x="0" y="1219201"/>
            <a:ext cx="12192000" cy="3291840"/>
          </a:xfrm>
          <a:prstGeom prst="rect">
            <a:avLst/>
          </a:prstGeom>
        </p:spPr>
      </p:pic>
      <p:pic>
        <p:nvPicPr>
          <p:cNvPr id="26" name="Picture 25">
            <a:extLst>
              <a:ext uri="{FF2B5EF4-FFF2-40B4-BE49-F238E27FC236}">
                <a16:creationId xmlns:a16="http://schemas.microsoft.com/office/drawing/2014/main" id="{64F63587-E677-4999-966C-8AD924A68FB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858401" y="4979871"/>
            <a:ext cx="1475586" cy="624246"/>
          </a:xfrm>
          <a:prstGeom prst="rect">
            <a:avLst/>
          </a:prstGeom>
        </p:spPr>
      </p:pic>
      <p:pic>
        <p:nvPicPr>
          <p:cNvPr id="27" name="Picture 26">
            <a:extLst>
              <a:ext uri="{FF2B5EF4-FFF2-40B4-BE49-F238E27FC236}">
                <a16:creationId xmlns:a16="http://schemas.microsoft.com/office/drawing/2014/main" id="{96AA8B26-D390-4483-9786-EAD172773D1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747950" y="5062570"/>
            <a:ext cx="1920165" cy="493590"/>
          </a:xfrm>
          <a:prstGeom prst="rect">
            <a:avLst/>
          </a:prstGeom>
        </p:spPr>
      </p:pic>
      <p:pic>
        <p:nvPicPr>
          <p:cNvPr id="28" name="Picture 27">
            <a:extLst>
              <a:ext uri="{FF2B5EF4-FFF2-40B4-BE49-F238E27FC236}">
                <a16:creationId xmlns:a16="http://schemas.microsoft.com/office/drawing/2014/main" id="{400145EC-5CE7-4CF2-9D33-F22B68708F6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024831" y="5984927"/>
            <a:ext cx="1232859" cy="622698"/>
          </a:xfrm>
          <a:prstGeom prst="rect">
            <a:avLst/>
          </a:prstGeom>
        </p:spPr>
      </p:pic>
      <p:pic>
        <p:nvPicPr>
          <p:cNvPr id="31" name="Picture 30">
            <a:extLst>
              <a:ext uri="{FF2B5EF4-FFF2-40B4-BE49-F238E27FC236}">
                <a16:creationId xmlns:a16="http://schemas.microsoft.com/office/drawing/2014/main" id="{6D912C47-029B-4D5C-9392-B057A4F8089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072138" y="5190514"/>
            <a:ext cx="1135987" cy="254287"/>
          </a:xfrm>
          <a:prstGeom prst="rect">
            <a:avLst/>
          </a:prstGeom>
        </p:spPr>
      </p:pic>
      <p:sp>
        <p:nvSpPr>
          <p:cNvPr id="34" name="Title 1">
            <a:extLst>
              <a:ext uri="{FF2B5EF4-FFF2-40B4-BE49-F238E27FC236}">
                <a16:creationId xmlns:a16="http://schemas.microsoft.com/office/drawing/2014/main" id="{04ED23F0-63A0-4128-BC91-A5BA27D2B2D3}"/>
              </a:ext>
            </a:extLst>
          </p:cNvPr>
          <p:cNvSpPr txBox="1">
            <a:spLocks/>
          </p:cNvSpPr>
          <p:nvPr userDrawn="1"/>
        </p:nvSpPr>
        <p:spPr>
          <a:xfrm>
            <a:off x="9721200" y="5669311"/>
            <a:ext cx="1749988" cy="316633"/>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2000" b="1" kern="1200" cap="none" baseline="0">
                <a:solidFill>
                  <a:srgbClr val="514C47"/>
                </a:solidFill>
                <a:latin typeface="+mj-lt"/>
                <a:ea typeface="+mj-ea"/>
                <a:cs typeface="+mj-cs"/>
              </a:defRPr>
            </a:lvl1pPr>
          </a:lstStyle>
          <a:p>
            <a:pPr algn="ctr"/>
            <a:r>
              <a:rPr lang="en-US" sz="1400" b="0" dirty="0"/>
              <a:t>EXHIBITOR</a:t>
            </a:r>
          </a:p>
        </p:txBody>
      </p:sp>
      <p:sp>
        <p:nvSpPr>
          <p:cNvPr id="36" name="Premium Partners">
            <a:extLst>
              <a:ext uri="{FF2B5EF4-FFF2-40B4-BE49-F238E27FC236}">
                <a16:creationId xmlns:a16="http://schemas.microsoft.com/office/drawing/2014/main" id="{DBE1115E-8BF6-46FD-9C50-899AF5BB2106}"/>
              </a:ext>
            </a:extLst>
          </p:cNvPr>
          <p:cNvSpPr txBox="1">
            <a:spLocks/>
          </p:cNvSpPr>
          <p:nvPr userDrawn="1"/>
        </p:nvSpPr>
        <p:spPr>
          <a:xfrm>
            <a:off x="334963" y="4616561"/>
            <a:ext cx="4335632" cy="316633"/>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2000" b="1" kern="1200" cap="none" baseline="0">
                <a:solidFill>
                  <a:srgbClr val="514C47"/>
                </a:solidFill>
                <a:latin typeface="+mj-lt"/>
                <a:ea typeface="+mj-ea"/>
                <a:cs typeface="+mj-cs"/>
              </a:defRPr>
            </a:lvl1pPr>
          </a:lstStyle>
          <a:p>
            <a:pPr algn="ctr"/>
            <a:r>
              <a:rPr lang="en-US" sz="1400" b="0" dirty="0"/>
              <a:t>GOLD PARTNERS</a:t>
            </a:r>
          </a:p>
        </p:txBody>
      </p:sp>
      <p:sp>
        <p:nvSpPr>
          <p:cNvPr id="37" name="Title 1">
            <a:extLst>
              <a:ext uri="{FF2B5EF4-FFF2-40B4-BE49-F238E27FC236}">
                <a16:creationId xmlns:a16="http://schemas.microsoft.com/office/drawing/2014/main" id="{A3F2EF75-D0AC-4002-83F7-A4AFDF70540B}"/>
              </a:ext>
            </a:extLst>
          </p:cNvPr>
          <p:cNvSpPr txBox="1">
            <a:spLocks/>
          </p:cNvSpPr>
          <p:nvPr userDrawn="1"/>
        </p:nvSpPr>
        <p:spPr>
          <a:xfrm>
            <a:off x="9324334" y="4663238"/>
            <a:ext cx="2543721" cy="316633"/>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2000" b="1" kern="1200" cap="none" baseline="0">
                <a:solidFill>
                  <a:srgbClr val="514C47"/>
                </a:solidFill>
                <a:latin typeface="+mj-lt"/>
                <a:ea typeface="+mj-ea"/>
                <a:cs typeface="+mj-cs"/>
              </a:defRPr>
            </a:lvl1pPr>
          </a:lstStyle>
          <a:p>
            <a:pPr algn="ctr"/>
            <a:r>
              <a:rPr lang="en-US" sz="1400" b="0" dirty="0"/>
              <a:t>RECEPTION PARTNER</a:t>
            </a:r>
          </a:p>
        </p:txBody>
      </p:sp>
      <p:sp>
        <p:nvSpPr>
          <p:cNvPr id="39" name="Title 1">
            <a:extLst>
              <a:ext uri="{FF2B5EF4-FFF2-40B4-BE49-F238E27FC236}">
                <a16:creationId xmlns:a16="http://schemas.microsoft.com/office/drawing/2014/main" id="{3659F64F-C9BB-4DE2-AD2B-AC5EBCBDCF20}"/>
              </a:ext>
            </a:extLst>
          </p:cNvPr>
          <p:cNvSpPr txBox="1">
            <a:spLocks/>
          </p:cNvSpPr>
          <p:nvPr userDrawn="1"/>
        </p:nvSpPr>
        <p:spPr>
          <a:xfrm>
            <a:off x="4670624" y="4663238"/>
            <a:ext cx="4642693" cy="316633"/>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2000" b="1" kern="1200" cap="none" baseline="0">
                <a:solidFill>
                  <a:srgbClr val="514C47"/>
                </a:solidFill>
                <a:latin typeface="+mj-lt"/>
                <a:ea typeface="+mj-ea"/>
                <a:cs typeface="+mj-cs"/>
              </a:defRPr>
            </a:lvl1pPr>
          </a:lstStyle>
          <a:p>
            <a:pPr algn="ctr"/>
            <a:r>
              <a:rPr lang="en-US" sz="1400" b="0" dirty="0"/>
              <a:t>SILVER PARTNERS</a:t>
            </a:r>
          </a:p>
        </p:txBody>
      </p:sp>
      <p:grpSp>
        <p:nvGrpSpPr>
          <p:cNvPr id="40" name="Group 39">
            <a:extLst>
              <a:ext uri="{FF2B5EF4-FFF2-40B4-BE49-F238E27FC236}">
                <a16:creationId xmlns:a16="http://schemas.microsoft.com/office/drawing/2014/main" id="{C7D5D03B-E382-408E-A0F2-D10D62A090F4}"/>
              </a:ext>
            </a:extLst>
          </p:cNvPr>
          <p:cNvGrpSpPr/>
          <p:nvPr userDrawn="1"/>
        </p:nvGrpSpPr>
        <p:grpSpPr>
          <a:xfrm>
            <a:off x="4670624" y="4952831"/>
            <a:ext cx="4642709" cy="1503804"/>
            <a:chOff x="3167737" y="4035669"/>
            <a:chExt cx="3688898" cy="848844"/>
          </a:xfrm>
        </p:grpSpPr>
        <p:cxnSp>
          <p:nvCxnSpPr>
            <p:cNvPr id="56" name="Straight Connector 55">
              <a:extLst>
                <a:ext uri="{FF2B5EF4-FFF2-40B4-BE49-F238E27FC236}">
                  <a16:creationId xmlns:a16="http://schemas.microsoft.com/office/drawing/2014/main" id="{5FA56C7A-7E23-44A5-B36F-D08144B21732}"/>
                </a:ext>
              </a:extLst>
            </p:cNvPr>
            <p:cNvCxnSpPr/>
            <p:nvPr userDrawn="1"/>
          </p:nvCxnSpPr>
          <p:spPr>
            <a:xfrm>
              <a:off x="3167737" y="4035669"/>
              <a:ext cx="0" cy="848844"/>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3C75B2B0-C3AC-475F-8347-AC9EC7E14A1C}"/>
                </a:ext>
              </a:extLst>
            </p:cNvPr>
            <p:cNvCxnSpPr/>
            <p:nvPr userDrawn="1"/>
          </p:nvCxnSpPr>
          <p:spPr>
            <a:xfrm>
              <a:off x="6856635" y="4035669"/>
              <a:ext cx="0" cy="848844"/>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58" name="Picture 57">
            <a:extLst>
              <a:ext uri="{FF2B5EF4-FFF2-40B4-BE49-F238E27FC236}">
                <a16:creationId xmlns:a16="http://schemas.microsoft.com/office/drawing/2014/main" id="{4A5A3E11-CCAE-4C29-8785-0502A662149A}"/>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238224" y="6062155"/>
            <a:ext cx="715940" cy="498665"/>
          </a:xfrm>
          <a:prstGeom prst="rect">
            <a:avLst/>
          </a:prstGeom>
        </p:spPr>
      </p:pic>
      <p:pic>
        <p:nvPicPr>
          <p:cNvPr id="59" name="Picture 58">
            <a:extLst>
              <a:ext uri="{FF2B5EF4-FFF2-40B4-BE49-F238E27FC236}">
                <a16:creationId xmlns:a16="http://schemas.microsoft.com/office/drawing/2014/main" id="{F40A796F-8AD2-4EE2-B6C8-E72A72A3798F}"/>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655351" y="5948226"/>
            <a:ext cx="1694856" cy="497795"/>
          </a:xfrm>
          <a:prstGeom prst="rect">
            <a:avLst/>
          </a:prstGeom>
        </p:spPr>
      </p:pic>
      <p:grpSp>
        <p:nvGrpSpPr>
          <p:cNvPr id="60" name="Group 59">
            <a:extLst>
              <a:ext uri="{FF2B5EF4-FFF2-40B4-BE49-F238E27FC236}">
                <a16:creationId xmlns:a16="http://schemas.microsoft.com/office/drawing/2014/main" id="{19B5D52A-AD17-464C-AFFE-01BDA8109DC4}"/>
              </a:ext>
            </a:extLst>
          </p:cNvPr>
          <p:cNvGrpSpPr/>
          <p:nvPr userDrawn="1"/>
        </p:nvGrpSpPr>
        <p:grpSpPr>
          <a:xfrm>
            <a:off x="735039" y="5062570"/>
            <a:ext cx="3535481" cy="532064"/>
            <a:chOff x="415690" y="5156300"/>
            <a:chExt cx="3791135" cy="570538"/>
          </a:xfrm>
        </p:grpSpPr>
        <p:pic>
          <p:nvPicPr>
            <p:cNvPr id="61" name="Picture 60">
              <a:extLst>
                <a:ext uri="{FF2B5EF4-FFF2-40B4-BE49-F238E27FC236}">
                  <a16:creationId xmlns:a16="http://schemas.microsoft.com/office/drawing/2014/main" id="{988F7E9C-43FA-4903-903B-93C2757747E5}"/>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415690" y="5203970"/>
              <a:ext cx="1668020" cy="500624"/>
            </a:xfrm>
            <a:prstGeom prst="rect">
              <a:avLst/>
            </a:prstGeom>
          </p:spPr>
        </p:pic>
        <p:pic>
          <p:nvPicPr>
            <p:cNvPr id="62" name="Picture 61">
              <a:extLst>
                <a:ext uri="{FF2B5EF4-FFF2-40B4-BE49-F238E27FC236}">
                  <a16:creationId xmlns:a16="http://schemas.microsoft.com/office/drawing/2014/main" id="{076A66C3-F481-466B-A099-A3A8C84CEB2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064782" y="5156300"/>
              <a:ext cx="1142043" cy="570538"/>
            </a:xfrm>
            <a:prstGeom prst="rect">
              <a:avLst/>
            </a:prstGeom>
          </p:spPr>
        </p:pic>
      </p:grpSp>
      <p:pic>
        <p:nvPicPr>
          <p:cNvPr id="63" name="Picture 62">
            <a:extLst>
              <a:ext uri="{FF2B5EF4-FFF2-40B4-BE49-F238E27FC236}">
                <a16:creationId xmlns:a16="http://schemas.microsoft.com/office/drawing/2014/main" id="{1EC2C0EE-72C6-4FC1-98FC-22B6952FFBE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814324" y="5827441"/>
            <a:ext cx="1787416" cy="739364"/>
          </a:xfrm>
          <a:prstGeom prst="rect">
            <a:avLst/>
          </a:prstGeom>
        </p:spPr>
      </p:pic>
      <p:pic>
        <p:nvPicPr>
          <p:cNvPr id="64" name="Picture 63">
            <a:extLst>
              <a:ext uri="{FF2B5EF4-FFF2-40B4-BE49-F238E27FC236}">
                <a16:creationId xmlns:a16="http://schemas.microsoft.com/office/drawing/2014/main" id="{1B1843DD-EC06-420E-BA8B-C681873466C3}"/>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6502817" y="5190514"/>
            <a:ext cx="1351775" cy="1351775"/>
          </a:xfrm>
          <a:prstGeom prst="rect">
            <a:avLst/>
          </a:prstGeom>
        </p:spPr>
      </p:pic>
    </p:spTree>
    <p:extLst>
      <p:ext uri="{BB962C8B-B14F-4D97-AF65-F5344CB8AC3E}">
        <p14:creationId xmlns:p14="http://schemas.microsoft.com/office/powerpoint/2010/main" val="3878903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72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olding 2">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8B35084A-2AC5-402F-8200-1DE0A8396224}"/>
              </a:ext>
            </a:extLst>
          </p:cNvPr>
          <p:cNvPicPr>
            <a:picLocks/>
          </p:cNvPicPr>
          <p:nvPr userDrawn="1"/>
        </p:nvPicPr>
        <p:blipFill rotWithShape="1">
          <a:blip r:embed="rId2" cstate="screen">
            <a:extLst>
              <a:ext uri="{28A0092B-C50C-407E-A947-70E740481C1C}">
                <a14:useLocalDpi xmlns:a14="http://schemas.microsoft.com/office/drawing/2010/main"/>
              </a:ext>
            </a:extLst>
          </a:blip>
          <a:srcRect t="25008" b="31443"/>
          <a:stretch/>
        </p:blipFill>
        <p:spPr>
          <a:xfrm>
            <a:off x="0" y="1219201"/>
            <a:ext cx="12191996" cy="3291840"/>
          </a:xfrm>
          <a:prstGeom prst="rect">
            <a:avLst/>
          </a:prstGeom>
        </p:spPr>
      </p:pic>
      <p:sp>
        <p:nvSpPr>
          <p:cNvPr id="32" name="Rectangle 31"/>
          <p:cNvSpPr/>
          <p:nvPr userDrawn="1"/>
        </p:nvSpPr>
        <p:spPr>
          <a:xfrm>
            <a:off x="0" y="1"/>
            <a:ext cx="12191999" cy="461806"/>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sp>
        <p:nvSpPr>
          <p:cNvPr id="34" name="Rectangle 33"/>
          <p:cNvSpPr/>
          <p:nvPr userDrawn="1"/>
        </p:nvSpPr>
        <p:spPr>
          <a:xfrm>
            <a:off x="-1" y="461807"/>
            <a:ext cx="12192001" cy="7573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33"/>
          </a:p>
        </p:txBody>
      </p:sp>
      <p:pic>
        <p:nvPicPr>
          <p:cNvPr id="45" name="Picture 4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42441" y="-24934"/>
            <a:ext cx="1794794" cy="511674"/>
          </a:xfrm>
          <a:prstGeom prst="rect">
            <a:avLst/>
          </a:prstGeom>
        </p:spPr>
      </p:pic>
      <p:pic>
        <p:nvPicPr>
          <p:cNvPr id="19" name="Picture 18">
            <a:extLst>
              <a:ext uri="{FF2B5EF4-FFF2-40B4-BE49-F238E27FC236}">
                <a16:creationId xmlns:a16="http://schemas.microsoft.com/office/drawing/2014/main" id="{7BA329C8-8D66-472B-A44F-FCF32218A45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227580" y="521547"/>
            <a:ext cx="622585" cy="630777"/>
          </a:xfrm>
          <a:prstGeom prst="rect">
            <a:avLst/>
          </a:prstGeom>
        </p:spPr>
      </p:pic>
      <p:pic>
        <p:nvPicPr>
          <p:cNvPr id="20" name="Picture 19">
            <a:extLst>
              <a:ext uri="{FF2B5EF4-FFF2-40B4-BE49-F238E27FC236}">
                <a16:creationId xmlns:a16="http://schemas.microsoft.com/office/drawing/2014/main" id="{21D3887C-55A0-47D6-BBC0-1A2802D68065}"/>
              </a:ext>
            </a:extLst>
          </p:cNvPr>
          <p:cNvPicPr>
            <a:picLocks noChangeAspect="1"/>
          </p:cNvPicPr>
          <p:nvPr userDrawn="1"/>
        </p:nvPicPr>
        <p:blipFill>
          <a:blip r:embed="rId5"/>
          <a:stretch>
            <a:fillRect/>
          </a:stretch>
        </p:blipFill>
        <p:spPr>
          <a:xfrm>
            <a:off x="231791" y="489561"/>
            <a:ext cx="2514600" cy="544830"/>
          </a:xfrm>
          <a:prstGeom prst="rect">
            <a:avLst/>
          </a:prstGeom>
        </p:spPr>
      </p:pic>
      <p:pic>
        <p:nvPicPr>
          <p:cNvPr id="22" name="Picture 21">
            <a:extLst>
              <a:ext uri="{FF2B5EF4-FFF2-40B4-BE49-F238E27FC236}">
                <a16:creationId xmlns:a16="http://schemas.microsoft.com/office/drawing/2014/main" id="{7BAB1BDD-6580-4E0D-87E6-9EDF80994CE2}"/>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l="1309" t="7393" r="3310" b="24164"/>
          <a:stretch/>
        </p:blipFill>
        <p:spPr>
          <a:xfrm>
            <a:off x="0" y="1216152"/>
            <a:ext cx="2264239" cy="1096880"/>
          </a:xfrm>
          <a:prstGeom prst="rect">
            <a:avLst/>
          </a:prstGeom>
        </p:spPr>
      </p:pic>
      <p:pic>
        <p:nvPicPr>
          <p:cNvPr id="23" name="Picture 22">
            <a:extLst>
              <a:ext uri="{FF2B5EF4-FFF2-40B4-BE49-F238E27FC236}">
                <a16:creationId xmlns:a16="http://schemas.microsoft.com/office/drawing/2014/main" id="{5ABCEABF-4D5D-4C49-8797-7265526F61D7}"/>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l="14304" t="19334" r="10808" b="27024"/>
          <a:stretch/>
        </p:blipFill>
        <p:spPr>
          <a:xfrm>
            <a:off x="0" y="2313033"/>
            <a:ext cx="2264238" cy="1085314"/>
          </a:xfrm>
          <a:prstGeom prst="rect">
            <a:avLst/>
          </a:prstGeom>
        </p:spPr>
      </p:pic>
      <p:pic>
        <p:nvPicPr>
          <p:cNvPr id="24" name="Picture 23">
            <a:extLst>
              <a:ext uri="{FF2B5EF4-FFF2-40B4-BE49-F238E27FC236}">
                <a16:creationId xmlns:a16="http://schemas.microsoft.com/office/drawing/2014/main" id="{34F32F43-CB9B-444F-9AC3-7D2EA195F813}"/>
              </a:ext>
            </a:extLst>
          </p:cNvPr>
          <p:cNvPicPr>
            <a:picLocks/>
          </p:cNvPicPr>
          <p:nvPr userDrawn="1"/>
        </p:nvPicPr>
        <p:blipFill rotWithShape="1">
          <a:blip r:embed="rId8" cstate="screen">
            <a:extLst>
              <a:ext uri="{28A0092B-C50C-407E-A947-70E740481C1C}">
                <a14:useLocalDpi xmlns:a14="http://schemas.microsoft.com/office/drawing/2010/main"/>
              </a:ext>
            </a:extLst>
          </a:blip>
          <a:srcRect l="1578" t="9233" r="15411" b="33011"/>
          <a:stretch/>
        </p:blipFill>
        <p:spPr>
          <a:xfrm>
            <a:off x="-4" y="3398347"/>
            <a:ext cx="2264242" cy="1112694"/>
          </a:xfrm>
          <a:prstGeom prst="rect">
            <a:avLst/>
          </a:prstGeom>
        </p:spPr>
      </p:pic>
      <p:pic>
        <p:nvPicPr>
          <p:cNvPr id="37" name="Picture 36">
            <a:extLst>
              <a:ext uri="{FF2B5EF4-FFF2-40B4-BE49-F238E27FC236}">
                <a16:creationId xmlns:a16="http://schemas.microsoft.com/office/drawing/2014/main" id="{1A9197F3-3185-457D-9696-9EB0F75C8839}"/>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9858401" y="4979871"/>
            <a:ext cx="1475586" cy="624246"/>
          </a:xfrm>
          <a:prstGeom prst="rect">
            <a:avLst/>
          </a:prstGeom>
        </p:spPr>
      </p:pic>
      <p:pic>
        <p:nvPicPr>
          <p:cNvPr id="38" name="Picture 37">
            <a:extLst>
              <a:ext uri="{FF2B5EF4-FFF2-40B4-BE49-F238E27FC236}">
                <a16:creationId xmlns:a16="http://schemas.microsoft.com/office/drawing/2014/main" id="{4E4324DE-84A8-4983-86E2-F2A30F660954}"/>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747950" y="5062570"/>
            <a:ext cx="1920165" cy="493590"/>
          </a:xfrm>
          <a:prstGeom prst="rect">
            <a:avLst/>
          </a:prstGeom>
        </p:spPr>
      </p:pic>
      <p:pic>
        <p:nvPicPr>
          <p:cNvPr id="39" name="Picture 38">
            <a:extLst>
              <a:ext uri="{FF2B5EF4-FFF2-40B4-BE49-F238E27FC236}">
                <a16:creationId xmlns:a16="http://schemas.microsoft.com/office/drawing/2014/main" id="{C93BFBA7-401D-428F-8A74-8EC67ED631D0}"/>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8024831" y="5984927"/>
            <a:ext cx="1232859" cy="622698"/>
          </a:xfrm>
          <a:prstGeom prst="rect">
            <a:avLst/>
          </a:prstGeom>
        </p:spPr>
      </p:pic>
      <p:pic>
        <p:nvPicPr>
          <p:cNvPr id="40" name="Picture 39">
            <a:extLst>
              <a:ext uri="{FF2B5EF4-FFF2-40B4-BE49-F238E27FC236}">
                <a16:creationId xmlns:a16="http://schemas.microsoft.com/office/drawing/2014/main" id="{47293947-C5D5-44F2-9E25-E2C058A31508}"/>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8072138" y="5190514"/>
            <a:ext cx="1135987" cy="254287"/>
          </a:xfrm>
          <a:prstGeom prst="rect">
            <a:avLst/>
          </a:prstGeom>
        </p:spPr>
      </p:pic>
      <p:sp>
        <p:nvSpPr>
          <p:cNvPr id="41" name="Title 1">
            <a:extLst>
              <a:ext uri="{FF2B5EF4-FFF2-40B4-BE49-F238E27FC236}">
                <a16:creationId xmlns:a16="http://schemas.microsoft.com/office/drawing/2014/main" id="{33C70FC4-312E-4662-B080-0D21ACBC2989}"/>
              </a:ext>
            </a:extLst>
          </p:cNvPr>
          <p:cNvSpPr txBox="1">
            <a:spLocks/>
          </p:cNvSpPr>
          <p:nvPr userDrawn="1"/>
        </p:nvSpPr>
        <p:spPr>
          <a:xfrm>
            <a:off x="9721200" y="5669311"/>
            <a:ext cx="1749988" cy="316633"/>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2000" b="1" kern="1200" cap="none" baseline="0">
                <a:solidFill>
                  <a:srgbClr val="514C47"/>
                </a:solidFill>
                <a:latin typeface="+mj-lt"/>
                <a:ea typeface="+mj-ea"/>
                <a:cs typeface="+mj-cs"/>
              </a:defRPr>
            </a:lvl1pPr>
          </a:lstStyle>
          <a:p>
            <a:pPr algn="ctr"/>
            <a:r>
              <a:rPr lang="en-US" sz="1400" b="0" dirty="0"/>
              <a:t>EXHIBITOR</a:t>
            </a:r>
          </a:p>
        </p:txBody>
      </p:sp>
      <p:sp>
        <p:nvSpPr>
          <p:cNvPr id="42" name="Premium Partners">
            <a:extLst>
              <a:ext uri="{FF2B5EF4-FFF2-40B4-BE49-F238E27FC236}">
                <a16:creationId xmlns:a16="http://schemas.microsoft.com/office/drawing/2014/main" id="{A1890AD0-17AE-44CE-805F-A13F83D88C35}"/>
              </a:ext>
            </a:extLst>
          </p:cNvPr>
          <p:cNvSpPr txBox="1">
            <a:spLocks/>
          </p:cNvSpPr>
          <p:nvPr userDrawn="1"/>
        </p:nvSpPr>
        <p:spPr>
          <a:xfrm>
            <a:off x="334963" y="4616561"/>
            <a:ext cx="4335632" cy="316633"/>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2000" b="1" kern="1200" cap="none" baseline="0">
                <a:solidFill>
                  <a:srgbClr val="514C47"/>
                </a:solidFill>
                <a:latin typeface="+mj-lt"/>
                <a:ea typeface="+mj-ea"/>
                <a:cs typeface="+mj-cs"/>
              </a:defRPr>
            </a:lvl1pPr>
          </a:lstStyle>
          <a:p>
            <a:pPr algn="ctr"/>
            <a:r>
              <a:rPr lang="en-US" sz="1400" b="0" dirty="0"/>
              <a:t>GOLD PARTNERS</a:t>
            </a:r>
          </a:p>
        </p:txBody>
      </p:sp>
      <p:sp>
        <p:nvSpPr>
          <p:cNvPr id="43" name="Title 1">
            <a:extLst>
              <a:ext uri="{FF2B5EF4-FFF2-40B4-BE49-F238E27FC236}">
                <a16:creationId xmlns:a16="http://schemas.microsoft.com/office/drawing/2014/main" id="{9FA40ED1-BA6E-44BC-A0D2-B80DAD42A15E}"/>
              </a:ext>
            </a:extLst>
          </p:cNvPr>
          <p:cNvSpPr txBox="1">
            <a:spLocks/>
          </p:cNvSpPr>
          <p:nvPr userDrawn="1"/>
        </p:nvSpPr>
        <p:spPr>
          <a:xfrm>
            <a:off x="9324334" y="4663238"/>
            <a:ext cx="2543721" cy="316633"/>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2000" b="1" kern="1200" cap="none" baseline="0">
                <a:solidFill>
                  <a:srgbClr val="514C47"/>
                </a:solidFill>
                <a:latin typeface="+mj-lt"/>
                <a:ea typeface="+mj-ea"/>
                <a:cs typeface="+mj-cs"/>
              </a:defRPr>
            </a:lvl1pPr>
          </a:lstStyle>
          <a:p>
            <a:pPr algn="ctr"/>
            <a:r>
              <a:rPr lang="en-US" sz="1400" b="0" dirty="0"/>
              <a:t>RECEPTION PARTNER</a:t>
            </a:r>
          </a:p>
        </p:txBody>
      </p:sp>
      <p:sp>
        <p:nvSpPr>
          <p:cNvPr id="44" name="Title 1">
            <a:extLst>
              <a:ext uri="{FF2B5EF4-FFF2-40B4-BE49-F238E27FC236}">
                <a16:creationId xmlns:a16="http://schemas.microsoft.com/office/drawing/2014/main" id="{DC5DC902-FA2F-479B-974A-0F7B028D704D}"/>
              </a:ext>
            </a:extLst>
          </p:cNvPr>
          <p:cNvSpPr txBox="1">
            <a:spLocks/>
          </p:cNvSpPr>
          <p:nvPr userDrawn="1"/>
        </p:nvSpPr>
        <p:spPr>
          <a:xfrm>
            <a:off x="4670624" y="4663238"/>
            <a:ext cx="4642693" cy="316633"/>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2000" b="1" kern="1200" cap="none" baseline="0">
                <a:solidFill>
                  <a:srgbClr val="514C47"/>
                </a:solidFill>
                <a:latin typeface="+mj-lt"/>
                <a:ea typeface="+mj-ea"/>
                <a:cs typeface="+mj-cs"/>
              </a:defRPr>
            </a:lvl1pPr>
          </a:lstStyle>
          <a:p>
            <a:pPr algn="ctr"/>
            <a:r>
              <a:rPr lang="en-US" sz="1400" b="0" dirty="0"/>
              <a:t>SILVER PARTNERS</a:t>
            </a:r>
          </a:p>
        </p:txBody>
      </p:sp>
      <p:grpSp>
        <p:nvGrpSpPr>
          <p:cNvPr id="46" name="Group 45">
            <a:extLst>
              <a:ext uri="{FF2B5EF4-FFF2-40B4-BE49-F238E27FC236}">
                <a16:creationId xmlns:a16="http://schemas.microsoft.com/office/drawing/2014/main" id="{FA1FE7E5-EE5D-4078-8977-8531C30CD535}"/>
              </a:ext>
            </a:extLst>
          </p:cNvPr>
          <p:cNvGrpSpPr/>
          <p:nvPr userDrawn="1"/>
        </p:nvGrpSpPr>
        <p:grpSpPr>
          <a:xfrm>
            <a:off x="4670624" y="4952831"/>
            <a:ext cx="4642709" cy="1503804"/>
            <a:chOff x="3167737" y="4035669"/>
            <a:chExt cx="3688898" cy="848844"/>
          </a:xfrm>
        </p:grpSpPr>
        <p:cxnSp>
          <p:nvCxnSpPr>
            <p:cNvPr id="47" name="Straight Connector 46">
              <a:extLst>
                <a:ext uri="{FF2B5EF4-FFF2-40B4-BE49-F238E27FC236}">
                  <a16:creationId xmlns:a16="http://schemas.microsoft.com/office/drawing/2014/main" id="{50CFB6C8-2673-4B40-B874-5FDAE2F3E272}"/>
                </a:ext>
              </a:extLst>
            </p:cNvPr>
            <p:cNvCxnSpPr/>
            <p:nvPr userDrawn="1"/>
          </p:nvCxnSpPr>
          <p:spPr>
            <a:xfrm>
              <a:off x="3167737" y="4035669"/>
              <a:ext cx="0" cy="848844"/>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EEC50FB-0D4C-4ECA-AF26-A8A5FF3532D2}"/>
                </a:ext>
              </a:extLst>
            </p:cNvPr>
            <p:cNvCxnSpPr/>
            <p:nvPr userDrawn="1"/>
          </p:nvCxnSpPr>
          <p:spPr>
            <a:xfrm>
              <a:off x="6856635" y="4035669"/>
              <a:ext cx="0" cy="848844"/>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49" name="Picture 48">
            <a:extLst>
              <a:ext uri="{FF2B5EF4-FFF2-40B4-BE49-F238E27FC236}">
                <a16:creationId xmlns:a16="http://schemas.microsoft.com/office/drawing/2014/main" id="{98ED1276-4441-46FA-B71C-13D3C66C637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238224" y="6062155"/>
            <a:ext cx="715940" cy="498665"/>
          </a:xfrm>
          <a:prstGeom prst="rect">
            <a:avLst/>
          </a:prstGeom>
        </p:spPr>
      </p:pic>
      <p:pic>
        <p:nvPicPr>
          <p:cNvPr id="50" name="Picture 49">
            <a:extLst>
              <a:ext uri="{FF2B5EF4-FFF2-40B4-BE49-F238E27FC236}">
                <a16:creationId xmlns:a16="http://schemas.microsoft.com/office/drawing/2014/main" id="{A0146DEF-E05F-4D0A-A47D-CE313706A788}"/>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55351" y="5948226"/>
            <a:ext cx="1694856" cy="497795"/>
          </a:xfrm>
          <a:prstGeom prst="rect">
            <a:avLst/>
          </a:prstGeom>
        </p:spPr>
      </p:pic>
      <p:grpSp>
        <p:nvGrpSpPr>
          <p:cNvPr id="51" name="Group 50">
            <a:extLst>
              <a:ext uri="{FF2B5EF4-FFF2-40B4-BE49-F238E27FC236}">
                <a16:creationId xmlns:a16="http://schemas.microsoft.com/office/drawing/2014/main" id="{08579281-B2DC-4DB6-B183-23CF90F5DFD6}"/>
              </a:ext>
            </a:extLst>
          </p:cNvPr>
          <p:cNvGrpSpPr/>
          <p:nvPr userDrawn="1"/>
        </p:nvGrpSpPr>
        <p:grpSpPr>
          <a:xfrm>
            <a:off x="735039" y="5062570"/>
            <a:ext cx="3535481" cy="532064"/>
            <a:chOff x="415690" y="5156300"/>
            <a:chExt cx="3791135" cy="570538"/>
          </a:xfrm>
        </p:grpSpPr>
        <p:pic>
          <p:nvPicPr>
            <p:cNvPr id="52" name="Picture 51">
              <a:extLst>
                <a:ext uri="{FF2B5EF4-FFF2-40B4-BE49-F238E27FC236}">
                  <a16:creationId xmlns:a16="http://schemas.microsoft.com/office/drawing/2014/main" id="{121B41E1-70F0-46F8-9819-99DB5B87832F}"/>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15690" y="5203970"/>
              <a:ext cx="1668020" cy="500624"/>
            </a:xfrm>
            <a:prstGeom prst="rect">
              <a:avLst/>
            </a:prstGeom>
          </p:spPr>
        </p:pic>
        <p:pic>
          <p:nvPicPr>
            <p:cNvPr id="53" name="Picture 52">
              <a:extLst>
                <a:ext uri="{FF2B5EF4-FFF2-40B4-BE49-F238E27FC236}">
                  <a16:creationId xmlns:a16="http://schemas.microsoft.com/office/drawing/2014/main" id="{FA048F61-4778-4956-9770-EF98976A8521}"/>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3064782" y="5156300"/>
              <a:ext cx="1142043" cy="570538"/>
            </a:xfrm>
            <a:prstGeom prst="rect">
              <a:avLst/>
            </a:prstGeom>
          </p:spPr>
        </p:pic>
      </p:grpSp>
      <p:pic>
        <p:nvPicPr>
          <p:cNvPr id="54" name="Picture 53">
            <a:extLst>
              <a:ext uri="{FF2B5EF4-FFF2-40B4-BE49-F238E27FC236}">
                <a16:creationId xmlns:a16="http://schemas.microsoft.com/office/drawing/2014/main" id="{9D450E93-44AC-4EAA-8C4A-1436A5ED209A}"/>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4814324" y="5827441"/>
            <a:ext cx="1787416" cy="739364"/>
          </a:xfrm>
          <a:prstGeom prst="rect">
            <a:avLst/>
          </a:prstGeom>
        </p:spPr>
      </p:pic>
      <p:pic>
        <p:nvPicPr>
          <p:cNvPr id="55" name="Picture 54">
            <a:extLst>
              <a:ext uri="{FF2B5EF4-FFF2-40B4-BE49-F238E27FC236}">
                <a16:creationId xmlns:a16="http://schemas.microsoft.com/office/drawing/2014/main" id="{28934AC6-FF09-485F-BA13-C2C690B76312}"/>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6502817" y="5190514"/>
            <a:ext cx="1351775" cy="1351775"/>
          </a:xfrm>
          <a:prstGeom prst="rect">
            <a:avLst/>
          </a:prstGeom>
        </p:spPr>
      </p:pic>
    </p:spTree>
    <p:extLst>
      <p:ext uri="{BB962C8B-B14F-4D97-AF65-F5344CB8AC3E}">
        <p14:creationId xmlns:p14="http://schemas.microsoft.com/office/powerpoint/2010/main" val="1310017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7224">
          <p15:clr>
            <a:srgbClr val="FBAE40"/>
          </p15:clr>
        </p15:guide>
        <p15:guide id="3" orient="horz" pos="2825">
          <p15:clr>
            <a:srgbClr val="FBAE40"/>
          </p15:clr>
        </p15:guide>
        <p15:guide id="4" pos="3840">
          <p15:clr>
            <a:srgbClr val="FBAE40"/>
          </p15:clr>
        </p15:guide>
        <p15:guide id="5" pos="45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34963" y="981075"/>
            <a:ext cx="11522075" cy="5580064"/>
          </a:xfrm>
          <a:prstGeom prst="rect">
            <a:avLst/>
          </a:prstGeom>
        </p:spPr>
        <p:txBody>
          <a:bodyPr>
            <a:normAutofit/>
          </a:bodyPr>
          <a:lstStyle>
            <a:lvl1pPr>
              <a:lnSpc>
                <a:spcPct val="100000"/>
              </a:lnSpc>
              <a:buClr>
                <a:srgbClr val="EE7813"/>
              </a:buClr>
              <a:defRPr sz="1867">
                <a:solidFill>
                  <a:srgbClr val="58585B"/>
                </a:solidFill>
              </a:defRPr>
            </a:lvl1pPr>
            <a:lvl2pPr>
              <a:lnSpc>
                <a:spcPct val="100000"/>
              </a:lnSpc>
              <a:buClr>
                <a:srgbClr val="EE7813"/>
              </a:buClr>
              <a:defRPr sz="1600">
                <a:solidFill>
                  <a:srgbClr val="EE7813"/>
                </a:solidFill>
              </a:defRPr>
            </a:lvl2pPr>
            <a:lvl3pPr>
              <a:lnSpc>
                <a:spcPct val="100000"/>
              </a:lnSpc>
              <a:buClr>
                <a:srgbClr val="EE7813"/>
              </a:buClr>
              <a:defRPr sz="1467">
                <a:solidFill>
                  <a:srgbClr val="EE7813"/>
                </a:solidFill>
              </a:defRPr>
            </a:lvl3pPr>
            <a:lvl4pPr>
              <a:lnSpc>
                <a:spcPct val="100000"/>
              </a:lnSpc>
              <a:buClr>
                <a:srgbClr val="EE7813"/>
              </a:buClr>
              <a:defRPr sz="1400">
                <a:solidFill>
                  <a:srgbClr val="EE7813"/>
                </a:solidFill>
              </a:defRPr>
            </a:lvl4pPr>
            <a:lvl5pPr>
              <a:lnSpc>
                <a:spcPct val="100000"/>
              </a:lnSpc>
              <a:buClr>
                <a:srgbClr val="EE7813"/>
              </a:buClr>
              <a:defRPr sz="1400">
                <a:solidFill>
                  <a:srgbClr val="EE7813"/>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334963" y="33250"/>
            <a:ext cx="11064558" cy="665020"/>
          </a:xfrm>
          <a:prstGeom prst="rect">
            <a:avLst/>
          </a:prstGeom>
        </p:spPr>
        <p:txBody>
          <a:bodyPr anchor="ctr">
            <a:normAutofit/>
          </a:bodyPr>
          <a:lstStyle>
            <a:lvl1pPr>
              <a:defRPr sz="2133" b="1">
                <a:solidFill>
                  <a:srgbClr val="58585B"/>
                </a:solidFill>
              </a:defRPr>
            </a:lvl1pPr>
          </a:lstStyle>
          <a:p>
            <a:r>
              <a:rPr lang="en-US"/>
              <a:t>Click to edit Master title style</a:t>
            </a:r>
            <a:endParaRPr lang="en-US" dirty="0"/>
          </a:p>
        </p:txBody>
      </p:sp>
    </p:spTree>
    <p:extLst>
      <p:ext uri="{BB962C8B-B14F-4D97-AF65-F5344CB8AC3E}">
        <p14:creationId xmlns:p14="http://schemas.microsoft.com/office/powerpoint/2010/main" val="926759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34963" y="33250"/>
            <a:ext cx="11064558" cy="665020"/>
          </a:xfrm>
          <a:prstGeom prst="rect">
            <a:avLst/>
          </a:prstGeom>
        </p:spPr>
        <p:txBody>
          <a:bodyPr anchor="ctr">
            <a:normAutofit/>
          </a:bodyPr>
          <a:lstStyle>
            <a:lvl1pPr>
              <a:defRPr sz="2133" b="1">
                <a:solidFill>
                  <a:srgbClr val="58585B"/>
                </a:solidFill>
              </a:defRPr>
            </a:lvl1pPr>
          </a:lstStyle>
          <a:p>
            <a:r>
              <a:rPr lang="en-US"/>
              <a:t>Click to edit Master title style</a:t>
            </a:r>
            <a:endParaRPr lang="en-US" dirty="0"/>
          </a:p>
        </p:txBody>
      </p:sp>
    </p:spTree>
    <p:extLst>
      <p:ext uri="{BB962C8B-B14F-4D97-AF65-F5344CB8AC3E}">
        <p14:creationId xmlns:p14="http://schemas.microsoft.com/office/powerpoint/2010/main" val="1412867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34964" y="1431920"/>
            <a:ext cx="11522076" cy="5129218"/>
          </a:xfrm>
          <a:prstGeom prst="rect">
            <a:avLst/>
          </a:prstGeom>
        </p:spPr>
        <p:txBody>
          <a:bodyPr vert="horz" lIns="91440" tIns="45720" rIns="91440" bIns="45720" rtlCol="0">
            <a:normAutofit/>
          </a:bodyPr>
          <a:lstStyle>
            <a:lvl1pPr>
              <a:lnSpc>
                <a:spcPct val="100000"/>
              </a:lnSpc>
              <a:defRPr lang="en-US" sz="1867" smtClean="0">
                <a:solidFill>
                  <a:srgbClr val="58585B"/>
                </a:solidFill>
              </a:defRPr>
            </a:lvl1pPr>
            <a:lvl2pPr>
              <a:lnSpc>
                <a:spcPct val="100000"/>
              </a:lnSpc>
              <a:defRPr lang="en-US" sz="1600" smtClean="0">
                <a:solidFill>
                  <a:srgbClr val="EE7813"/>
                </a:solidFill>
              </a:defRPr>
            </a:lvl2pPr>
            <a:lvl3pPr>
              <a:lnSpc>
                <a:spcPct val="100000"/>
              </a:lnSpc>
              <a:defRPr lang="en-US" sz="1467" smtClean="0">
                <a:solidFill>
                  <a:srgbClr val="EE7813"/>
                </a:solidFill>
              </a:defRPr>
            </a:lvl3pPr>
            <a:lvl4pPr>
              <a:lnSpc>
                <a:spcPct val="100000"/>
              </a:lnSpc>
              <a:defRPr lang="en-US" sz="1400" smtClean="0">
                <a:solidFill>
                  <a:srgbClr val="EE7813"/>
                </a:solidFill>
              </a:defRPr>
            </a:lvl4pPr>
            <a:lvl5pPr>
              <a:lnSpc>
                <a:spcPct val="100000"/>
              </a:lnSpc>
              <a:defRPr lang="en-US" sz="1400" dirty="0">
                <a:solidFill>
                  <a:srgbClr val="EE7813"/>
                </a:solidFill>
              </a:defRPr>
            </a:lvl5pPr>
          </a:lstStyle>
          <a:p>
            <a:pPr lvl="0">
              <a:buClr>
                <a:srgbClr val="EE7813"/>
              </a:buClr>
            </a:pPr>
            <a:r>
              <a:rPr lang="en-US"/>
              <a:t>Edit Master text styles</a:t>
            </a:r>
          </a:p>
          <a:p>
            <a:pPr lvl="1">
              <a:buClr>
                <a:srgbClr val="EE7813"/>
              </a:buClr>
            </a:pPr>
            <a:r>
              <a:rPr lang="en-US"/>
              <a:t>Second level</a:t>
            </a:r>
          </a:p>
          <a:p>
            <a:pPr lvl="2">
              <a:buClr>
                <a:srgbClr val="EE7813"/>
              </a:buClr>
            </a:pPr>
            <a:r>
              <a:rPr lang="en-US"/>
              <a:t>Third level</a:t>
            </a:r>
          </a:p>
          <a:p>
            <a:pPr lvl="3">
              <a:buClr>
                <a:srgbClr val="EE7813"/>
              </a:buClr>
            </a:pPr>
            <a:r>
              <a:rPr lang="en-US"/>
              <a:t>Fourth level</a:t>
            </a:r>
          </a:p>
          <a:p>
            <a:pPr lvl="4">
              <a:buClr>
                <a:srgbClr val="EE7813"/>
              </a:buClr>
            </a:pPr>
            <a:r>
              <a:rPr lang="en-US"/>
              <a:t>Fifth level</a:t>
            </a:r>
            <a:endParaRPr lang="en-US" dirty="0"/>
          </a:p>
        </p:txBody>
      </p:sp>
      <p:sp>
        <p:nvSpPr>
          <p:cNvPr id="21" name="Text Placeholder 20"/>
          <p:cNvSpPr>
            <a:spLocks noGrp="1"/>
          </p:cNvSpPr>
          <p:nvPr>
            <p:ph type="body" sz="quarter" idx="10"/>
          </p:nvPr>
        </p:nvSpPr>
        <p:spPr>
          <a:xfrm>
            <a:off x="334913" y="981074"/>
            <a:ext cx="11522126" cy="361685"/>
          </a:xfrm>
          <a:prstGeom prst="rect">
            <a:avLst/>
          </a:prstGeom>
        </p:spPr>
        <p:txBody>
          <a:bodyPr anchor="ctr">
            <a:noAutofit/>
          </a:bodyPr>
          <a:lstStyle>
            <a:lvl1pPr marL="0" indent="0">
              <a:buFontTx/>
              <a:buNone/>
              <a:defRPr sz="2133" b="1">
                <a:solidFill>
                  <a:srgbClr val="58585B"/>
                </a:solidFill>
              </a:defRPr>
            </a:lvl1pPr>
            <a:lvl2pPr marL="457189" indent="0">
              <a:buFontTx/>
              <a:buNone/>
              <a:defRPr b="1"/>
            </a:lvl2pPr>
            <a:lvl3pPr marL="914377" indent="0">
              <a:buFontTx/>
              <a:buNone/>
              <a:defRPr b="1"/>
            </a:lvl3pPr>
            <a:lvl4pPr marL="1371566" indent="0">
              <a:buFontTx/>
              <a:buNone/>
              <a:defRPr b="1"/>
            </a:lvl4pPr>
            <a:lvl5pPr marL="1828754" indent="0">
              <a:buFontTx/>
              <a:buNone/>
              <a:defRPr b="1"/>
            </a:lvl5pPr>
          </a:lstStyle>
          <a:p>
            <a:pPr lvl="0"/>
            <a:r>
              <a:rPr lang="en-US"/>
              <a:t>Edit Master text styles</a:t>
            </a:r>
          </a:p>
        </p:txBody>
      </p:sp>
      <p:sp>
        <p:nvSpPr>
          <p:cNvPr id="6" name="Title 1"/>
          <p:cNvSpPr>
            <a:spLocks noGrp="1"/>
          </p:cNvSpPr>
          <p:nvPr>
            <p:ph type="title"/>
          </p:nvPr>
        </p:nvSpPr>
        <p:spPr>
          <a:xfrm>
            <a:off x="328089" y="33250"/>
            <a:ext cx="11071431" cy="665020"/>
          </a:xfrm>
          <a:prstGeom prst="rect">
            <a:avLst/>
          </a:prstGeom>
        </p:spPr>
        <p:txBody>
          <a:bodyPr anchor="ctr">
            <a:normAutofit/>
          </a:bodyPr>
          <a:lstStyle>
            <a:lvl1pPr>
              <a:defRPr sz="2133" b="1">
                <a:solidFill>
                  <a:srgbClr val="58585B"/>
                </a:solidFill>
              </a:defRPr>
            </a:lvl1pPr>
          </a:lstStyle>
          <a:p>
            <a:r>
              <a:rPr lang="en-US"/>
              <a:t>Click to edit Master title style</a:t>
            </a:r>
            <a:endParaRPr lang="en-US" dirty="0"/>
          </a:p>
        </p:txBody>
      </p:sp>
    </p:spTree>
    <p:extLst>
      <p:ext uri="{BB962C8B-B14F-4D97-AF65-F5344CB8AC3E}">
        <p14:creationId xmlns:p14="http://schemas.microsoft.com/office/powerpoint/2010/main" val="1322630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Only 1">
    <p:spTree>
      <p:nvGrpSpPr>
        <p:cNvPr id="1" name=""/>
        <p:cNvGrpSpPr/>
        <p:nvPr/>
      </p:nvGrpSpPr>
      <p:grpSpPr>
        <a:xfrm>
          <a:off x="0" y="0"/>
          <a:ext cx="0" cy="0"/>
          <a:chOff x="0" y="0"/>
          <a:chExt cx="0" cy="0"/>
        </a:xfrm>
      </p:grpSpPr>
      <p:graphicFrame>
        <p:nvGraphicFramePr>
          <p:cNvPr id="3" name="Chart 2"/>
          <p:cNvGraphicFramePr/>
          <p:nvPr userDrawn="1">
            <p:extLst/>
          </p:nvPr>
        </p:nvGraphicFramePr>
        <p:xfrm>
          <a:off x="334963" y="981075"/>
          <a:ext cx="11522075" cy="5580063"/>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1"/>
          <p:cNvSpPr>
            <a:spLocks noGrp="1"/>
          </p:cNvSpPr>
          <p:nvPr>
            <p:ph type="title"/>
          </p:nvPr>
        </p:nvSpPr>
        <p:spPr>
          <a:xfrm>
            <a:off x="334963" y="33250"/>
            <a:ext cx="11064558" cy="665020"/>
          </a:xfrm>
          <a:prstGeom prst="rect">
            <a:avLst/>
          </a:prstGeom>
        </p:spPr>
        <p:txBody>
          <a:bodyPr anchor="ctr">
            <a:normAutofit/>
          </a:bodyPr>
          <a:lstStyle>
            <a:lvl1pPr>
              <a:defRPr sz="2133" b="1">
                <a:solidFill>
                  <a:srgbClr val="58585B"/>
                </a:solidFill>
              </a:defRPr>
            </a:lvl1pPr>
          </a:lstStyle>
          <a:p>
            <a:r>
              <a:rPr lang="en-US"/>
              <a:t>Click to edit Master title style</a:t>
            </a:r>
            <a:endParaRPr lang="en-US" dirty="0"/>
          </a:p>
        </p:txBody>
      </p:sp>
    </p:spTree>
    <p:extLst>
      <p:ext uri="{BB962C8B-B14F-4D97-AF65-F5344CB8AC3E}">
        <p14:creationId xmlns:p14="http://schemas.microsoft.com/office/powerpoint/2010/main" val="3229172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Only 1">
    <p:spTree>
      <p:nvGrpSpPr>
        <p:cNvPr id="1" name=""/>
        <p:cNvGrpSpPr/>
        <p:nvPr/>
      </p:nvGrpSpPr>
      <p:grpSpPr>
        <a:xfrm>
          <a:off x="0" y="0"/>
          <a:ext cx="0" cy="0"/>
          <a:chOff x="0" y="0"/>
          <a:chExt cx="0" cy="0"/>
        </a:xfrm>
      </p:grpSpPr>
      <p:sp>
        <p:nvSpPr>
          <p:cNvPr id="2" name="Title 1"/>
          <p:cNvSpPr>
            <a:spLocks noGrp="1"/>
          </p:cNvSpPr>
          <p:nvPr>
            <p:ph type="title"/>
          </p:nvPr>
        </p:nvSpPr>
        <p:spPr>
          <a:xfrm>
            <a:off x="334963" y="33250"/>
            <a:ext cx="11064558" cy="665020"/>
          </a:xfrm>
          <a:prstGeom prst="rect">
            <a:avLst/>
          </a:prstGeom>
        </p:spPr>
        <p:txBody>
          <a:bodyPr anchor="ctr">
            <a:normAutofit/>
          </a:bodyPr>
          <a:lstStyle>
            <a:lvl1pPr>
              <a:defRPr sz="2133" b="1">
                <a:solidFill>
                  <a:srgbClr val="58585B"/>
                </a:solidFill>
              </a:defRPr>
            </a:lvl1pPr>
          </a:lstStyle>
          <a:p>
            <a:r>
              <a:rPr lang="en-US"/>
              <a:t>Click to edit Master title style</a:t>
            </a:r>
            <a:endParaRPr lang="en-US" dirty="0"/>
          </a:p>
        </p:txBody>
      </p:sp>
      <p:graphicFrame>
        <p:nvGraphicFramePr>
          <p:cNvPr id="4" name="Chart 3"/>
          <p:cNvGraphicFramePr/>
          <p:nvPr userDrawn="1">
            <p:extLst/>
          </p:nvPr>
        </p:nvGraphicFramePr>
        <p:xfrm>
          <a:off x="334963" y="981076"/>
          <a:ext cx="11522075" cy="558006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29502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1.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A8E147-5C73-4099-A344-2065724C7B42}"/>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11227580" y="69114"/>
            <a:ext cx="622585" cy="630777"/>
          </a:xfrm>
          <a:prstGeom prst="rect">
            <a:avLst/>
          </a:prstGeom>
        </p:spPr>
      </p:pic>
      <p:cxnSp>
        <p:nvCxnSpPr>
          <p:cNvPr id="5" name="Straight Connector 4">
            <a:extLst>
              <a:ext uri="{FF2B5EF4-FFF2-40B4-BE49-F238E27FC236}">
                <a16:creationId xmlns:a16="http://schemas.microsoft.com/office/drawing/2014/main" id="{7A9C1F6E-D0EE-4552-9325-669802A0969C}"/>
              </a:ext>
            </a:extLst>
          </p:cNvPr>
          <p:cNvCxnSpPr/>
          <p:nvPr userDrawn="1"/>
        </p:nvCxnSpPr>
        <p:spPr>
          <a:xfrm>
            <a:off x="334963" y="765175"/>
            <a:ext cx="11522075" cy="0"/>
          </a:xfrm>
          <a:prstGeom prst="line">
            <a:avLst/>
          </a:prstGeom>
          <a:ln>
            <a:solidFill>
              <a:srgbClr val="EE781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57463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425">
          <p15:clr>
            <a:srgbClr val="F26B43"/>
          </p15:clr>
        </p15:guide>
        <p15:guide id="2" pos="3840">
          <p15:clr>
            <a:srgbClr val="F26B43"/>
          </p15:clr>
        </p15:guide>
        <p15:guide id="3" orient="horz" pos="4133">
          <p15:clr>
            <a:srgbClr val="F26B43"/>
          </p15:clr>
        </p15:guide>
        <p15:guide id="4" orient="horz" pos="618">
          <p15:clr>
            <a:srgbClr val="F26B43"/>
          </p15:clr>
        </p15:guide>
        <p15:guide id="5" pos="211">
          <p15:clr>
            <a:srgbClr val="F26B43"/>
          </p15:clr>
        </p15:guide>
        <p15:guide id="6" pos="7469">
          <p15:clr>
            <a:srgbClr val="F26B43"/>
          </p15:clr>
        </p15:guide>
        <p15:guide id="7" orient="horz" pos="2832">
          <p15:clr>
            <a:srgbClr val="F26B43"/>
          </p15:clr>
        </p15:guide>
        <p15:guide id="8" orient="horz" pos="76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A8E147-5C73-4099-A344-2065724C7B42}"/>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1227580" y="69114"/>
            <a:ext cx="622585" cy="630777"/>
          </a:xfrm>
          <a:prstGeom prst="rect">
            <a:avLst/>
          </a:prstGeom>
        </p:spPr>
      </p:pic>
      <p:cxnSp>
        <p:nvCxnSpPr>
          <p:cNvPr id="5" name="Straight Connector 4">
            <a:extLst>
              <a:ext uri="{FF2B5EF4-FFF2-40B4-BE49-F238E27FC236}">
                <a16:creationId xmlns:a16="http://schemas.microsoft.com/office/drawing/2014/main" id="{7A9C1F6E-D0EE-4552-9325-669802A0969C}"/>
              </a:ext>
            </a:extLst>
          </p:cNvPr>
          <p:cNvCxnSpPr/>
          <p:nvPr userDrawn="1"/>
        </p:nvCxnSpPr>
        <p:spPr>
          <a:xfrm>
            <a:off x="334963" y="765175"/>
            <a:ext cx="11522075" cy="0"/>
          </a:xfrm>
          <a:prstGeom prst="line">
            <a:avLst/>
          </a:prstGeom>
          <a:ln>
            <a:solidFill>
              <a:srgbClr val="EE781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17003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425">
          <p15:clr>
            <a:srgbClr val="F26B43"/>
          </p15:clr>
        </p15:guide>
        <p15:guide id="2" pos="3840">
          <p15:clr>
            <a:srgbClr val="F26B43"/>
          </p15:clr>
        </p15:guide>
        <p15:guide id="3" orient="horz" pos="4133">
          <p15:clr>
            <a:srgbClr val="F26B43"/>
          </p15:clr>
        </p15:guide>
        <p15:guide id="4" orient="horz" pos="618">
          <p15:clr>
            <a:srgbClr val="F26B43"/>
          </p15:clr>
        </p15:guide>
        <p15:guide id="5" pos="211">
          <p15:clr>
            <a:srgbClr val="F26B43"/>
          </p15:clr>
        </p15:guide>
        <p15:guide id="6" pos="7469">
          <p15:clr>
            <a:srgbClr val="F26B43"/>
          </p15:clr>
        </p15:guide>
        <p15:guide id="7" orient="horz" pos="2832">
          <p15:clr>
            <a:srgbClr val="F26B43"/>
          </p15:clr>
        </p15:guide>
        <p15:guide id="8" orient="horz" pos="76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5.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g"/><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g"/><Relationship Id="rId7" Type="http://schemas.openxmlformats.org/officeDocument/2006/relationships/image" Target="../media/image13.jpeg"/><Relationship Id="rId2" Type="http://schemas.openxmlformats.org/officeDocument/2006/relationships/image" Target="../media/image8.jpg"/><Relationship Id="rId1" Type="http://schemas.openxmlformats.org/officeDocument/2006/relationships/slideLayout" Target="../slideLayouts/slideLayout5.xml"/><Relationship Id="rId6" Type="http://schemas.openxmlformats.org/officeDocument/2006/relationships/image" Target="../media/image12.jpg"/><Relationship Id="rId11" Type="http://schemas.openxmlformats.org/officeDocument/2006/relationships/image" Target="../media/image17.png"/><Relationship Id="rId5" Type="http://schemas.openxmlformats.org/officeDocument/2006/relationships/image" Target="../media/image11.jpeg"/><Relationship Id="rId10" Type="http://schemas.openxmlformats.org/officeDocument/2006/relationships/image" Target="../media/image16.png"/><Relationship Id="rId4" Type="http://schemas.openxmlformats.org/officeDocument/2006/relationships/image" Target="../media/image10.jpg"/><Relationship Id="rId9" Type="http://schemas.openxmlformats.org/officeDocument/2006/relationships/image" Target="../media/image15.ti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hyperlink" Target="https://doi.org/10.1016/j.cub.2018.01.053" TargetMode="External"/><Relationship Id="rId2" Type="http://schemas.openxmlformats.org/officeDocument/2006/relationships/image" Target="../media/image38.png"/><Relationship Id="rId1" Type="http://schemas.openxmlformats.org/officeDocument/2006/relationships/slideLayout" Target="../slideLayouts/slideLayout24.xml"/><Relationship Id="rId4" Type="http://schemas.openxmlformats.org/officeDocument/2006/relationships/image" Target="../media/image39.jpeg"/></Relationships>
</file>

<file path=ppt/slides/_rels/slide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61764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a:ln>
            <a:noFill/>
          </a:ln>
        </p:spPr>
      </p:sp>
      <p:sp>
        <p:nvSpPr>
          <p:cNvPr id="3" name="Title 2"/>
          <p:cNvSpPr>
            <a:spLocks noGrp="1"/>
          </p:cNvSpPr>
          <p:nvPr>
            <p:ph type="title"/>
          </p:nvPr>
        </p:nvSpPr>
        <p:spPr/>
        <p:txBody>
          <a:bodyPr/>
          <a:lstStyle/>
          <a:p>
            <a:r>
              <a:rPr lang="en-US" dirty="0"/>
              <a:t>10,000 Orangutans in non certified oil palm plantations</a:t>
            </a:r>
          </a:p>
        </p:txBody>
      </p:sp>
      <p:pic>
        <p:nvPicPr>
          <p:cNvPr id="4" name="Content Placeholder 3"/>
          <p:cNvPicPr>
            <a:picLocks noGrp="1" noChangeAspect="1"/>
          </p:cNvPicPr>
          <p:nvPr/>
        </p:nvPicPr>
        <p:blipFill>
          <a:blip r:embed="rId2" cstate="screen">
            <a:extLst>
              <a:ext uri="{28A0092B-C50C-407E-A947-70E740481C1C}">
                <a14:useLocalDpi xmlns:a14="http://schemas.microsoft.com/office/drawing/2010/main"/>
              </a:ext>
            </a:extLst>
          </a:blip>
          <a:stretch>
            <a:fillRect/>
          </a:stretch>
        </p:blipFill>
        <p:spPr>
          <a:xfrm>
            <a:off x="5954577" y="1124254"/>
            <a:ext cx="4666075" cy="5249938"/>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84514" y="1120625"/>
            <a:ext cx="4673600" cy="5257800"/>
          </a:xfrm>
          <a:prstGeom prst="rect">
            <a:avLst/>
          </a:prstGeom>
        </p:spPr>
      </p:pic>
    </p:spTree>
    <p:extLst>
      <p:ext uri="{BB962C8B-B14F-4D97-AF65-F5344CB8AC3E}">
        <p14:creationId xmlns:p14="http://schemas.microsoft.com/office/powerpoint/2010/main" val="608004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lstStyle/>
          <a:p>
            <a:r>
              <a:rPr lang="en-GB" dirty="0"/>
              <a:t>Highly adaptive species</a:t>
            </a:r>
          </a:p>
          <a:p>
            <a:r>
              <a:rPr lang="en-GB" dirty="0"/>
              <a:t>Need for </a:t>
            </a:r>
            <a:r>
              <a:rPr lang="en-GB" dirty="0" err="1"/>
              <a:t>suficient</a:t>
            </a:r>
            <a:r>
              <a:rPr lang="en-GB" dirty="0"/>
              <a:t> food resources</a:t>
            </a:r>
          </a:p>
          <a:p>
            <a:r>
              <a:rPr lang="en-GB" dirty="0"/>
              <a:t>Need for sufficient resident females</a:t>
            </a:r>
          </a:p>
          <a:p>
            <a:r>
              <a:rPr lang="en-GB" dirty="0"/>
              <a:t>Very slow reproduction cycle</a:t>
            </a:r>
          </a:p>
          <a:p>
            <a:endParaRPr lang="en-GB" dirty="0"/>
          </a:p>
          <a:p>
            <a:r>
              <a:rPr lang="en-GB" dirty="0"/>
              <a:t>Susceptible to fragmentation</a:t>
            </a:r>
          </a:p>
          <a:p>
            <a:r>
              <a:rPr lang="en-GB" dirty="0"/>
              <a:t>Susceptible to hunting</a:t>
            </a:r>
          </a:p>
          <a:p>
            <a:r>
              <a:rPr lang="en-GB" dirty="0"/>
              <a:t>Susceptible to health issues (?)</a:t>
            </a:r>
          </a:p>
          <a:p>
            <a:endParaRPr lang="en-GB" dirty="0"/>
          </a:p>
          <a:p>
            <a:r>
              <a:rPr lang="en-GB" dirty="0"/>
              <a:t>Large home range</a:t>
            </a:r>
          </a:p>
          <a:p>
            <a:endParaRPr lang="en-GB" dirty="0"/>
          </a:p>
        </p:txBody>
      </p:sp>
      <p:sp>
        <p:nvSpPr>
          <p:cNvPr id="7" name="Title 6"/>
          <p:cNvSpPr>
            <a:spLocks noGrp="1"/>
          </p:cNvSpPr>
          <p:nvPr>
            <p:ph type="title"/>
          </p:nvPr>
        </p:nvSpPr>
        <p:spPr/>
        <p:txBody>
          <a:bodyPr/>
          <a:lstStyle/>
          <a:p>
            <a:r>
              <a:rPr lang="en-GB" dirty="0">
                <a:solidFill>
                  <a:srgbClr val="58585B"/>
                </a:solidFill>
              </a:rPr>
              <a:t>Orangutans in agricultural landscapes</a:t>
            </a:r>
          </a:p>
        </p:txBody>
      </p:sp>
      <p:pic>
        <p:nvPicPr>
          <p:cNvPr id="6" name="Picture 5">
            <a:extLst>
              <a:ext uri="{FF2B5EF4-FFF2-40B4-BE49-F238E27FC236}">
                <a16:creationId xmlns:a16="http://schemas.microsoft.com/office/drawing/2014/main" id="{4F21251D-D0BA-4705-9D02-04FDA34DE9C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0" y="1237223"/>
            <a:ext cx="5761037" cy="36821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7732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7"/>
          <p:cNvSpPr>
            <a:spLocks noGrp="1"/>
          </p:cNvSpPr>
          <p:nvPr>
            <p:ph idx="1"/>
          </p:nvPr>
        </p:nvSpPr>
        <p:spPr>
          <a:xfrm>
            <a:off x="334964" y="981075"/>
            <a:ext cx="5316690" cy="5580064"/>
          </a:xfrm>
        </p:spPr>
        <p:txBody>
          <a:bodyPr/>
          <a:lstStyle/>
          <a:p>
            <a:r>
              <a:rPr lang="en-GB" dirty="0"/>
              <a:t>Protecting forests with significant populations</a:t>
            </a:r>
          </a:p>
          <a:p>
            <a:r>
              <a:rPr lang="en-GB" dirty="0"/>
              <a:t>Designing strategies at meta-population level</a:t>
            </a:r>
          </a:p>
          <a:p>
            <a:r>
              <a:rPr lang="en-GB" dirty="0"/>
              <a:t>Identifying large scale connectivity: </a:t>
            </a:r>
            <a:r>
              <a:rPr lang="en-GB" i="1" dirty="0"/>
              <a:t>ability to move from one place to another</a:t>
            </a:r>
          </a:p>
          <a:p>
            <a:r>
              <a:rPr lang="en-GB" dirty="0"/>
              <a:t>Respect of large scale level dynamics (ecosystem services)</a:t>
            </a:r>
          </a:p>
          <a:p>
            <a:r>
              <a:rPr lang="en-GB" dirty="0"/>
              <a:t>Better management of set asides</a:t>
            </a:r>
          </a:p>
          <a:p>
            <a:r>
              <a:rPr lang="en-GB" dirty="0"/>
              <a:t>Enhancing forest regeneration</a:t>
            </a:r>
          </a:p>
          <a:p>
            <a:r>
              <a:rPr lang="en-GB" dirty="0"/>
              <a:t>Improving species protection</a:t>
            </a:r>
          </a:p>
          <a:p>
            <a:endParaRPr lang="en-GB" dirty="0"/>
          </a:p>
        </p:txBody>
      </p:sp>
      <p:sp>
        <p:nvSpPr>
          <p:cNvPr id="7" name="Title 6"/>
          <p:cNvSpPr>
            <a:spLocks noGrp="1"/>
          </p:cNvSpPr>
          <p:nvPr>
            <p:ph type="title"/>
          </p:nvPr>
        </p:nvSpPr>
        <p:spPr/>
        <p:txBody>
          <a:bodyPr/>
          <a:lstStyle/>
          <a:p>
            <a:r>
              <a:rPr lang="en-GB" dirty="0">
                <a:solidFill>
                  <a:srgbClr val="58585B"/>
                </a:solidFill>
              </a:rPr>
              <a:t>Need for large scale management</a:t>
            </a:r>
          </a:p>
        </p:txBody>
      </p:sp>
      <p:pic>
        <p:nvPicPr>
          <p:cNvPr id="8" name="Picture 7" descr="palm2.jpg">
            <a:extLst>
              <a:ext uri="{FF2B5EF4-FFF2-40B4-BE49-F238E27FC236}">
                <a16:creationId xmlns:a16="http://schemas.microsoft.com/office/drawing/2014/main" id="{AD644016-A433-4C38-93C8-668B3FFA482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 b="-318"/>
          <a:stretch/>
        </p:blipFill>
        <p:spPr>
          <a:xfrm>
            <a:off x="6096000" y="1004055"/>
            <a:ext cx="5761038" cy="5579117"/>
          </a:xfrm>
          <a:prstGeom prst="rect">
            <a:avLst/>
          </a:prstGeom>
        </p:spPr>
      </p:pic>
    </p:spTree>
    <p:extLst>
      <p:ext uri="{BB962C8B-B14F-4D97-AF65-F5344CB8AC3E}">
        <p14:creationId xmlns:p14="http://schemas.microsoft.com/office/powerpoint/2010/main" val="289761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GB" dirty="0">
                <a:solidFill>
                  <a:srgbClr val="58585B"/>
                </a:solidFill>
              </a:rPr>
              <a:t>Jurisdictional or </a:t>
            </a:r>
            <a:r>
              <a:rPr lang="en-GB" dirty="0" err="1">
                <a:solidFill>
                  <a:srgbClr val="58585B"/>
                </a:solidFill>
              </a:rPr>
              <a:t>landsape</a:t>
            </a:r>
            <a:r>
              <a:rPr lang="en-GB" dirty="0">
                <a:solidFill>
                  <a:srgbClr val="58585B"/>
                </a:solidFill>
              </a:rPr>
              <a:t> approach?</a:t>
            </a:r>
          </a:p>
        </p:txBody>
      </p:sp>
      <p:pic>
        <p:nvPicPr>
          <p:cNvPr id="4" name="Picture Placeholder 3" descr="DSC_0029.JPG"/>
          <p:cNvPicPr>
            <a:picLocks noGrp="1" noChangeAspect="1"/>
          </p:cNvPicPr>
          <p:nvPr>
            <p:ph type="pic" sz="quarter" idx="10"/>
          </p:nvPr>
        </p:nvPicPr>
        <p:blipFill>
          <a:blip r:embed="rId2" cstate="screen">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l="16632" r="16632"/>
          <a:stretch>
            <a:fillRect/>
          </a:stretch>
        </p:blipFill>
        <p:spPr>
          <a:xfrm>
            <a:off x="6096000" y="981074"/>
            <a:ext cx="5761038" cy="5580063"/>
          </a:xfrm>
          <a:ln>
            <a:solidFill>
              <a:schemeClr val="bg1">
                <a:lumMod val="75000"/>
              </a:schemeClr>
            </a:solidFill>
          </a:ln>
        </p:spPr>
      </p:pic>
      <p:sp>
        <p:nvSpPr>
          <p:cNvPr id="3" name="Content Placeholder 2"/>
          <p:cNvSpPr>
            <a:spLocks noGrp="1"/>
          </p:cNvSpPr>
          <p:nvPr>
            <p:ph idx="1"/>
          </p:nvPr>
        </p:nvSpPr>
        <p:spPr/>
        <p:txBody>
          <a:bodyPr/>
          <a:lstStyle/>
          <a:p>
            <a:pPr>
              <a:buClr>
                <a:srgbClr val="EE7813"/>
              </a:buClr>
            </a:pPr>
            <a:r>
              <a:rPr lang="en-US" b="1" dirty="0" err="1"/>
              <a:t>Jurisditional</a:t>
            </a:r>
            <a:r>
              <a:rPr lang="en-US" dirty="0"/>
              <a:t> = Sub-national </a:t>
            </a:r>
            <a:r>
              <a:rPr lang="en-US" dirty="0" err="1"/>
              <a:t>programme</a:t>
            </a:r>
            <a:r>
              <a:rPr lang="en-US" dirty="0"/>
              <a:t> to realize sustainability goals across an administrative region</a:t>
            </a:r>
          </a:p>
          <a:p>
            <a:pPr>
              <a:buClr>
                <a:srgbClr val="EE7813"/>
              </a:buClr>
            </a:pPr>
            <a:r>
              <a:rPr lang="en-US" b="1" dirty="0"/>
              <a:t>Landscape</a:t>
            </a:r>
            <a:r>
              <a:rPr lang="en-US" dirty="0"/>
              <a:t> = inter-connected social, environmental, economic and political challenges at landscape scale through integrated solutions</a:t>
            </a:r>
          </a:p>
          <a:p>
            <a:pPr>
              <a:buClr>
                <a:srgbClr val="EE7813"/>
              </a:buClr>
            </a:pPr>
            <a:r>
              <a:rPr lang="en-US" b="1" dirty="0"/>
              <a:t>Framework</a:t>
            </a:r>
            <a:r>
              <a:rPr lang="en-US" dirty="0"/>
              <a:t> to articulate:</a:t>
            </a:r>
          </a:p>
          <a:p>
            <a:pPr lvl="1">
              <a:buClr>
                <a:srgbClr val="EE7813"/>
              </a:buClr>
            </a:pPr>
            <a:r>
              <a:rPr lang="en-US" dirty="0"/>
              <a:t>Sustainability initiatives across sectors</a:t>
            </a:r>
          </a:p>
          <a:p>
            <a:pPr lvl="1">
              <a:buClr>
                <a:srgbClr val="EE7813"/>
              </a:buClr>
            </a:pPr>
            <a:r>
              <a:rPr lang="en-US" dirty="0"/>
              <a:t>Mitigation strategies for climate change</a:t>
            </a:r>
          </a:p>
          <a:p>
            <a:pPr lvl="1">
              <a:buClr>
                <a:srgbClr val="EE7813"/>
              </a:buClr>
            </a:pPr>
            <a:r>
              <a:rPr lang="en-US" dirty="0"/>
              <a:t>Social objectives</a:t>
            </a:r>
          </a:p>
          <a:p>
            <a:pPr>
              <a:buClr>
                <a:srgbClr val="EE7813"/>
              </a:buClr>
            </a:pPr>
            <a:r>
              <a:rPr lang="en-US" b="1" dirty="0"/>
              <a:t>Benefits:</a:t>
            </a:r>
          </a:p>
          <a:p>
            <a:pPr lvl="1">
              <a:buClr>
                <a:srgbClr val="EE7813"/>
              </a:buClr>
            </a:pPr>
            <a:r>
              <a:rPr lang="en-US" dirty="0"/>
              <a:t>Reduced costs of monitoring deforestation</a:t>
            </a:r>
          </a:p>
          <a:p>
            <a:pPr lvl="1">
              <a:buClr>
                <a:srgbClr val="EE7813"/>
              </a:buClr>
            </a:pPr>
            <a:r>
              <a:rPr lang="en-US" dirty="0"/>
              <a:t>Low-risk for long-term investment</a:t>
            </a:r>
          </a:p>
          <a:p>
            <a:pPr lvl="1">
              <a:buClr>
                <a:srgbClr val="EE7813"/>
              </a:buClr>
            </a:pPr>
            <a:r>
              <a:rPr lang="en-US" dirty="0"/>
              <a:t>Increased legal compliance</a:t>
            </a:r>
          </a:p>
          <a:p>
            <a:pPr lvl="1">
              <a:buClr>
                <a:srgbClr val="EE7813"/>
              </a:buClr>
            </a:pPr>
            <a:r>
              <a:rPr lang="en-US" dirty="0"/>
              <a:t>Conflict resolution between companies and communities</a:t>
            </a:r>
          </a:p>
          <a:p>
            <a:pPr marL="457189" lvl="1" indent="0">
              <a:buNone/>
            </a:pPr>
            <a:endParaRPr lang="en-US" dirty="0"/>
          </a:p>
        </p:txBody>
      </p:sp>
    </p:spTree>
    <p:extLst>
      <p:ext uri="{BB962C8B-B14F-4D97-AF65-F5344CB8AC3E}">
        <p14:creationId xmlns:p14="http://schemas.microsoft.com/office/powerpoint/2010/main" val="4028128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GB" dirty="0">
                <a:solidFill>
                  <a:srgbClr val="58585B"/>
                </a:solidFill>
              </a:rPr>
              <a:t>Jurisdictional approach – A possible solution to 100% CSPO regions</a:t>
            </a:r>
          </a:p>
        </p:txBody>
      </p:sp>
      <p:pic>
        <p:nvPicPr>
          <p:cNvPr id="5" name="Picture Placeholder 4">
            <a:extLst>
              <a:ext uri="{FF2B5EF4-FFF2-40B4-BE49-F238E27FC236}">
                <a16:creationId xmlns:a16="http://schemas.microsoft.com/office/drawing/2014/main" id="{43443225-1B64-D145-975B-BA5FC58D6D5E}"/>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l="17502" r="17502"/>
          <a:stretch>
            <a:fillRect/>
          </a:stretch>
        </p:blipFill>
        <p:spPr>
          <a:xfrm>
            <a:off x="9390063" y="981075"/>
            <a:ext cx="2466976" cy="5579116"/>
          </a:xfrm>
          <a:ln>
            <a:solidFill>
              <a:schemeClr val="bg1">
                <a:lumMod val="75000"/>
              </a:schemeClr>
            </a:solidFill>
          </a:ln>
        </p:spPr>
      </p:pic>
      <p:sp>
        <p:nvSpPr>
          <p:cNvPr id="3" name="Content Placeholder 2"/>
          <p:cNvSpPr>
            <a:spLocks noGrp="1"/>
          </p:cNvSpPr>
          <p:nvPr>
            <p:ph idx="1"/>
          </p:nvPr>
        </p:nvSpPr>
        <p:spPr>
          <a:xfrm>
            <a:off x="334961" y="981075"/>
            <a:ext cx="8797887" cy="5579117"/>
          </a:xfrm>
        </p:spPr>
        <p:txBody>
          <a:bodyPr>
            <a:normAutofit fontScale="92500" lnSpcReduction="20000"/>
          </a:bodyPr>
          <a:lstStyle/>
          <a:p>
            <a:pPr>
              <a:buClr>
                <a:srgbClr val="EE7813"/>
              </a:buClr>
            </a:pPr>
            <a:r>
              <a:rPr lang="en-MY" dirty="0"/>
              <a:t>Introduced and launched at RT13 in 2015</a:t>
            </a:r>
          </a:p>
          <a:p>
            <a:pPr>
              <a:buClr>
                <a:srgbClr val="EE7813"/>
              </a:buClr>
            </a:pPr>
            <a:r>
              <a:rPr lang="en-MY" dirty="0"/>
              <a:t>Currently being attempted in Indonesia (Central Kalimantan and South Sumatra), Malaysia (Sabah) and the whole nation of Ecuador</a:t>
            </a:r>
          </a:p>
          <a:p>
            <a:pPr>
              <a:buClr>
                <a:srgbClr val="EE7813"/>
              </a:buClr>
            </a:pPr>
            <a:r>
              <a:rPr lang="en-MY" dirty="0"/>
              <a:t>Each region is “doing it their own way”, however they still needs to adhere to RSPO’s Principles &amp; Criteria's to achieve Certification </a:t>
            </a:r>
          </a:p>
          <a:p>
            <a:pPr>
              <a:buClr>
                <a:srgbClr val="EE7813"/>
              </a:buClr>
            </a:pPr>
            <a:r>
              <a:rPr lang="en-MY" dirty="0"/>
              <a:t>Strengths:</a:t>
            </a:r>
          </a:p>
          <a:p>
            <a:pPr lvl="1">
              <a:buClr>
                <a:srgbClr val="EE7813"/>
              </a:buClr>
            </a:pPr>
            <a:r>
              <a:rPr lang="en-MY" dirty="0"/>
              <a:t>It’s new</a:t>
            </a:r>
          </a:p>
          <a:p>
            <a:pPr lvl="1">
              <a:buClr>
                <a:srgbClr val="EE7813"/>
              </a:buClr>
            </a:pPr>
            <a:r>
              <a:rPr lang="en-MY" dirty="0"/>
              <a:t>It is primarily a Top Down approach with involvement of Government, which means immediate buy in when done using laws/policies by producers</a:t>
            </a:r>
          </a:p>
          <a:p>
            <a:pPr lvl="1">
              <a:buClr>
                <a:srgbClr val="EE7813"/>
              </a:buClr>
            </a:pPr>
            <a:r>
              <a:rPr lang="en-MY" dirty="0"/>
              <a:t>It’s an incredible opportunity to eliminate labours abuses and improve landscape level planning to the benefit of conservation </a:t>
            </a:r>
          </a:p>
          <a:p>
            <a:pPr lvl="1">
              <a:buClr>
                <a:srgbClr val="EE7813"/>
              </a:buClr>
            </a:pPr>
            <a:r>
              <a:rPr lang="en-MY" dirty="0"/>
              <a:t>All regions are expecting that it will be easier to sell with ease of mind of the buyer</a:t>
            </a:r>
          </a:p>
          <a:p>
            <a:pPr>
              <a:buClr>
                <a:srgbClr val="EE7813"/>
              </a:buClr>
            </a:pPr>
            <a:r>
              <a:rPr lang="en-MY" dirty="0"/>
              <a:t>Weakness:</a:t>
            </a:r>
          </a:p>
          <a:p>
            <a:pPr lvl="1">
              <a:buClr>
                <a:srgbClr val="EE7813"/>
              </a:buClr>
            </a:pPr>
            <a:r>
              <a:rPr lang="en-MY" dirty="0"/>
              <a:t>It’s new</a:t>
            </a:r>
          </a:p>
          <a:p>
            <a:pPr lvl="1">
              <a:buClr>
                <a:srgbClr val="EE7813"/>
              </a:buClr>
            </a:pPr>
            <a:r>
              <a:rPr lang="en-MY" dirty="0"/>
              <a:t>With a change of Government what would happen?</a:t>
            </a:r>
          </a:p>
          <a:p>
            <a:pPr lvl="1">
              <a:buClr>
                <a:srgbClr val="EE7813"/>
              </a:buClr>
            </a:pPr>
            <a:r>
              <a:rPr lang="en-MY" dirty="0"/>
              <a:t>A crucial lack of expertise, everyone is on a learning curve</a:t>
            </a:r>
          </a:p>
          <a:p>
            <a:pPr lvl="1">
              <a:buClr>
                <a:srgbClr val="EE7813"/>
              </a:buClr>
            </a:pPr>
            <a:r>
              <a:rPr lang="en-MY" dirty="0"/>
              <a:t>There is confusion of how the standard will actually work and to address this the Jurisdictional Approach Working Group (JAWG) was established and has had its first meeting in May 2018, we should have started with having the JAWG first, as much time and money has been wasted</a:t>
            </a:r>
          </a:p>
          <a:p>
            <a:pPr>
              <a:buClr>
                <a:srgbClr val="EE7813"/>
              </a:buClr>
            </a:pPr>
            <a:r>
              <a:rPr lang="en-MY" dirty="0"/>
              <a:t>RT16 will be in Sabah, Malaysia and provides an ample opportunity to examine the Jurisdictional Approach in Sabah as a “petri dish” example.</a:t>
            </a:r>
          </a:p>
        </p:txBody>
      </p:sp>
    </p:spTree>
    <p:extLst>
      <p:ext uri="{BB962C8B-B14F-4D97-AF65-F5344CB8AC3E}">
        <p14:creationId xmlns:p14="http://schemas.microsoft.com/office/powerpoint/2010/main" val="3536331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Breakout: Everything You Didn’t Know About Oil Palm And Biodiversity</a:t>
            </a:r>
          </a:p>
        </p:txBody>
      </p:sp>
    </p:spTree>
    <p:extLst>
      <p:ext uri="{BB962C8B-B14F-4D97-AF65-F5344CB8AC3E}">
        <p14:creationId xmlns:p14="http://schemas.microsoft.com/office/powerpoint/2010/main" val="2768857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4962" y="4694465"/>
            <a:ext cx="11522075" cy="1066368"/>
          </a:xfrm>
        </p:spPr>
        <p:txBody>
          <a:bodyPr/>
          <a:lstStyle/>
          <a:p>
            <a:r>
              <a:rPr lang="en-GB" dirty="0"/>
              <a:t>Everything you didn’t know about oil palm and biodiversity</a:t>
            </a:r>
            <a:br>
              <a:rPr lang="en-GB" dirty="0"/>
            </a:br>
            <a:endParaRPr lang="en-GB" dirty="0"/>
          </a:p>
        </p:txBody>
      </p:sp>
      <p:sp>
        <p:nvSpPr>
          <p:cNvPr id="3" name="Subtitle 2"/>
          <p:cNvSpPr>
            <a:spLocks noGrp="1"/>
          </p:cNvSpPr>
          <p:nvPr>
            <p:ph type="subTitle" idx="1"/>
          </p:nvPr>
        </p:nvSpPr>
        <p:spPr>
          <a:xfrm>
            <a:off x="334962" y="5912024"/>
            <a:ext cx="11522074" cy="705076"/>
          </a:xfrm>
        </p:spPr>
        <p:txBody>
          <a:bodyPr/>
          <a:lstStyle/>
          <a:p>
            <a:r>
              <a:rPr lang="en-GB" dirty="0"/>
              <a:t>Erik </a:t>
            </a:r>
            <a:r>
              <a:rPr lang="en-GB" dirty="0" err="1"/>
              <a:t>Meijaard</a:t>
            </a:r>
            <a:endParaRPr lang="en-GB" dirty="0"/>
          </a:p>
          <a:p>
            <a:r>
              <a:rPr lang="en-GB" dirty="0">
                <a:solidFill>
                  <a:srgbClr val="514C47"/>
                </a:solidFill>
              </a:rPr>
              <a:t>Chair, IUCN Oil Palm Task Force</a:t>
            </a:r>
          </a:p>
        </p:txBody>
      </p:sp>
      <p:pic>
        <p:nvPicPr>
          <p:cNvPr id="9" name="Picture 8">
            <a:extLst>
              <a:ext uri="{FF2B5EF4-FFF2-40B4-BE49-F238E27FC236}">
                <a16:creationId xmlns:a16="http://schemas.microsoft.com/office/drawing/2014/main" id="{CEC3E99F-345F-497C-B413-501EADB59465}"/>
              </a:ext>
            </a:extLst>
          </p:cNvPr>
          <p:cNvPicPr>
            <a:picLocks/>
          </p:cNvPicPr>
          <p:nvPr/>
        </p:nvPicPr>
        <p:blipFill>
          <a:blip r:embed="rId2" cstate="screen">
            <a:extLst>
              <a:ext uri="{28A0092B-C50C-407E-A947-70E740481C1C}">
                <a14:useLocalDpi xmlns:a14="http://schemas.microsoft.com/office/drawing/2010/main"/>
              </a:ext>
            </a:extLst>
          </a:blip>
          <a:stretch>
            <a:fillRect/>
          </a:stretch>
        </p:blipFill>
        <p:spPr>
          <a:xfrm>
            <a:off x="0" y="1219200"/>
            <a:ext cx="12192000" cy="3276600"/>
          </a:xfrm>
          <a:prstGeom prst="rect">
            <a:avLst/>
          </a:prstGeom>
        </p:spPr>
      </p:pic>
    </p:spTree>
    <p:extLst>
      <p:ext uri="{BB962C8B-B14F-4D97-AF65-F5344CB8AC3E}">
        <p14:creationId xmlns:p14="http://schemas.microsoft.com/office/powerpoint/2010/main" val="3043918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42451F8-9C50-44B1-B201-4ABD9DF6370B}"/>
              </a:ext>
            </a:extLst>
          </p:cNvPr>
          <p:cNvSpPr>
            <a:spLocks noGrp="1"/>
          </p:cNvSpPr>
          <p:nvPr>
            <p:ph idx="1"/>
          </p:nvPr>
        </p:nvSpPr>
        <p:spPr/>
        <p:txBody>
          <a:bodyPr/>
          <a:lstStyle/>
          <a:p>
            <a:r>
              <a:rPr lang="en-GB" dirty="0"/>
              <a:t>The International Union for Conservation of Nature (IUCN): Membership Union composed of government and civil society organisations;</a:t>
            </a:r>
          </a:p>
          <a:p>
            <a:r>
              <a:rPr lang="en-GB" dirty="0"/>
              <a:t>Goal: To provide the knowledge and tools that enable human progress, economic development and nature conservation to take place together;</a:t>
            </a:r>
          </a:p>
          <a:p>
            <a:r>
              <a:rPr lang="en-GB" dirty="0"/>
              <a:t>World’s largest and most diverse environmental network; </a:t>
            </a:r>
          </a:p>
          <a:p>
            <a:r>
              <a:rPr lang="en-GB" dirty="0"/>
              <a:t>1,300 Member organisations and some 10,000 experts. </a:t>
            </a:r>
          </a:p>
          <a:p>
            <a:r>
              <a:rPr lang="en-GB" dirty="0"/>
              <a:t>IUCN Resolution 061 – IUCN Congress 2016</a:t>
            </a:r>
          </a:p>
          <a:p>
            <a:pPr lvl="1"/>
            <a:r>
              <a:rPr lang="en-GB" sz="1870" dirty="0"/>
              <a:t>CALLS ON the Director General and the Commissions to establish an Oil Palm and Biodiversity Task Force</a:t>
            </a:r>
          </a:p>
          <a:p>
            <a:pPr lvl="1"/>
            <a:r>
              <a:rPr lang="en-GB" sz="1870" dirty="0"/>
              <a:t>REQUESTS to conduct a situation analysis on the implications for biodiversity conservation from the expansion of oil palm, and to review and define best practices in the industry</a:t>
            </a:r>
          </a:p>
          <a:p>
            <a:pPr lvl="1"/>
            <a:r>
              <a:rPr lang="en-GB" sz="1870" dirty="0"/>
              <a:t>IUCN Oil Palm Task Force established in 2017 (runs until 2020)</a:t>
            </a:r>
          </a:p>
          <a:p>
            <a:endParaRPr lang="en-GB" dirty="0"/>
          </a:p>
        </p:txBody>
      </p:sp>
      <p:sp>
        <p:nvSpPr>
          <p:cNvPr id="3" name="Title 2"/>
          <p:cNvSpPr>
            <a:spLocks noGrp="1"/>
          </p:cNvSpPr>
          <p:nvPr>
            <p:ph type="title"/>
          </p:nvPr>
        </p:nvSpPr>
        <p:spPr/>
        <p:txBody>
          <a:bodyPr/>
          <a:lstStyle/>
          <a:p>
            <a:r>
              <a:rPr lang="en-US" dirty="0"/>
              <a:t>The IUCN oil palm task force</a:t>
            </a:r>
          </a:p>
        </p:txBody>
      </p:sp>
      <p:pic>
        <p:nvPicPr>
          <p:cNvPr id="7" name="Picture 6">
            <a:extLst>
              <a:ext uri="{FF2B5EF4-FFF2-40B4-BE49-F238E27FC236}">
                <a16:creationId xmlns:a16="http://schemas.microsoft.com/office/drawing/2014/main" id="{160F0BA8-E3D3-423F-8F0C-889EA01424C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07120" y="1"/>
            <a:ext cx="749918" cy="749918"/>
          </a:xfrm>
          <a:prstGeom prst="rect">
            <a:avLst/>
          </a:prstGeom>
        </p:spPr>
      </p:pic>
      <p:sp>
        <p:nvSpPr>
          <p:cNvPr id="8" name="Content Placeholder 5">
            <a:extLst>
              <a:ext uri="{FF2B5EF4-FFF2-40B4-BE49-F238E27FC236}">
                <a16:creationId xmlns:a16="http://schemas.microsoft.com/office/drawing/2014/main" id="{1C1B3417-B674-435B-9F63-47455A6D8DC4}"/>
              </a:ext>
            </a:extLst>
          </p:cNvPr>
          <p:cNvSpPr txBox="1">
            <a:spLocks/>
          </p:cNvSpPr>
          <p:nvPr/>
        </p:nvSpPr>
        <p:spPr>
          <a:xfrm>
            <a:off x="4223917" y="1705768"/>
            <a:ext cx="11522075" cy="5580064"/>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rgbClr val="58585B"/>
              </a:solidFill>
              <a:effectLst/>
              <a:uLnTx/>
              <a:uFillTx/>
              <a:latin typeface="Museo Sans 300"/>
              <a:ea typeface="+mn-ea"/>
              <a:cs typeface="+mn-cs"/>
            </a:endParaRPr>
          </a:p>
        </p:txBody>
      </p:sp>
    </p:spTree>
    <p:extLst>
      <p:ext uri="{BB962C8B-B14F-4D97-AF65-F5344CB8AC3E}">
        <p14:creationId xmlns:p14="http://schemas.microsoft.com/office/powerpoint/2010/main" val="1771836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Clr>
                <a:srgbClr val="EE7813"/>
              </a:buClr>
            </a:pPr>
            <a:r>
              <a:rPr lang="en-US" dirty="0"/>
              <a:t>Published today (translated into French)</a:t>
            </a:r>
          </a:p>
          <a:p>
            <a:pPr>
              <a:buClr>
                <a:srgbClr val="EE7813"/>
              </a:buClr>
            </a:pPr>
            <a:r>
              <a:rPr lang="en-US" dirty="0"/>
              <a:t>Objective, neutral, scientific voice in a highly polarized debate</a:t>
            </a:r>
          </a:p>
          <a:p>
            <a:pPr>
              <a:buClr>
                <a:srgbClr val="EE7813"/>
              </a:buClr>
            </a:pPr>
            <a:r>
              <a:rPr lang="en-US" dirty="0"/>
              <a:t>Three sections</a:t>
            </a:r>
          </a:p>
          <a:p>
            <a:pPr lvl="1">
              <a:buClr>
                <a:srgbClr val="EE7813"/>
              </a:buClr>
            </a:pPr>
            <a:r>
              <a:rPr lang="en-US" sz="1870" dirty="0"/>
              <a:t>Past – Impacts of Palm Oil</a:t>
            </a:r>
          </a:p>
          <a:p>
            <a:pPr lvl="1">
              <a:buClr>
                <a:srgbClr val="EE7813"/>
              </a:buClr>
            </a:pPr>
            <a:r>
              <a:rPr lang="en-US" sz="1870" dirty="0"/>
              <a:t>Present – Governance and management</a:t>
            </a:r>
          </a:p>
          <a:p>
            <a:pPr lvl="1">
              <a:buClr>
                <a:srgbClr val="EE7813"/>
              </a:buClr>
            </a:pPr>
            <a:r>
              <a:rPr lang="en-US" sz="1870" dirty="0"/>
              <a:t>Future – Scenarios</a:t>
            </a:r>
          </a:p>
          <a:p>
            <a:pPr>
              <a:buClr>
                <a:srgbClr val="EE7813"/>
              </a:buClr>
            </a:pPr>
            <a:r>
              <a:rPr lang="en-US" dirty="0"/>
              <a:t>Knowledge gaps</a:t>
            </a:r>
          </a:p>
          <a:p>
            <a:endParaRPr lang="en-US" dirty="0"/>
          </a:p>
          <a:p>
            <a:endParaRPr lang="en-US" dirty="0"/>
          </a:p>
        </p:txBody>
      </p:sp>
      <p:sp>
        <p:nvSpPr>
          <p:cNvPr id="4" name="Title 3"/>
          <p:cNvSpPr>
            <a:spLocks noGrp="1"/>
          </p:cNvSpPr>
          <p:nvPr>
            <p:ph type="title"/>
          </p:nvPr>
        </p:nvSpPr>
        <p:spPr/>
        <p:txBody>
          <a:bodyPr/>
          <a:lstStyle/>
          <a:p>
            <a:r>
              <a:rPr lang="en-US" dirty="0"/>
              <a:t>Situation analysis </a:t>
            </a:r>
          </a:p>
        </p:txBody>
      </p:sp>
      <p:pic>
        <p:nvPicPr>
          <p:cNvPr id="10" name="Picture Placeholder 4">
            <a:extLst>
              <a:ext uri="{FF2B5EF4-FFF2-40B4-BE49-F238E27FC236}">
                <a16:creationId xmlns:a16="http://schemas.microsoft.com/office/drawing/2014/main" id="{399FF480-CA65-4D34-96E7-E15C9A449840}"/>
              </a:ext>
            </a:extLst>
          </p:cNvPr>
          <p:cNvPicPr>
            <a:picLocks noGrp="1" noChangeAspect="1"/>
          </p:cNvPicPr>
          <p:nvPr>
            <p:ph type="pic" sz="quarter" idx="10"/>
          </p:nvPr>
        </p:nvPicPr>
        <p:blipFill>
          <a:blip r:embed="rId2"/>
          <a:srcRect t="14700" b="14700"/>
          <a:stretch>
            <a:fillRect/>
          </a:stretch>
        </p:blipFill>
        <p:spPr>
          <a:xfrm>
            <a:off x="7299703" y="981075"/>
            <a:ext cx="4557336" cy="5579117"/>
          </a:xfrm>
          <a:prstGeom prst="rect">
            <a:avLst/>
          </a:prstGeom>
          <a:effectLst/>
        </p:spPr>
      </p:pic>
    </p:spTree>
    <p:extLst>
      <p:ext uri="{BB962C8B-B14F-4D97-AF65-F5344CB8AC3E}">
        <p14:creationId xmlns:p14="http://schemas.microsoft.com/office/powerpoint/2010/main" val="968177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a:extLst>
              <a:ext uri="{FF2B5EF4-FFF2-40B4-BE49-F238E27FC236}">
                <a16:creationId xmlns:a16="http://schemas.microsoft.com/office/drawing/2014/main" id="{2630C55E-5101-4AB3-B4B0-1A264806649F}"/>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t="1581" b="1581"/>
          <a:stretch>
            <a:fillRect/>
          </a:stretch>
        </p:blipFill>
        <p:spPr>
          <a:xfrm>
            <a:off x="334962" y="981076"/>
            <a:ext cx="11522075" cy="5580062"/>
          </a:xfrm>
          <a:ln>
            <a:solidFill>
              <a:schemeClr val="bg1">
                <a:lumMod val="65000"/>
              </a:schemeClr>
            </a:solidFill>
          </a:ln>
        </p:spPr>
      </p:pic>
      <p:sp>
        <p:nvSpPr>
          <p:cNvPr id="3" name="Title 2">
            <a:extLst>
              <a:ext uri="{FF2B5EF4-FFF2-40B4-BE49-F238E27FC236}">
                <a16:creationId xmlns:a16="http://schemas.microsoft.com/office/drawing/2014/main" id="{D8C03FFE-CB49-40CC-B731-7F03B9500347}"/>
              </a:ext>
            </a:extLst>
          </p:cNvPr>
          <p:cNvSpPr>
            <a:spLocks noGrp="1"/>
          </p:cNvSpPr>
          <p:nvPr>
            <p:ph type="title"/>
          </p:nvPr>
        </p:nvSpPr>
        <p:spPr/>
        <p:txBody>
          <a:bodyPr/>
          <a:lstStyle/>
          <a:p>
            <a:r>
              <a:rPr lang="en-US" dirty="0"/>
              <a:t>Finding 1. Palm oil is here to stay</a:t>
            </a:r>
          </a:p>
        </p:txBody>
      </p:sp>
    </p:spTree>
    <p:extLst>
      <p:ext uri="{BB962C8B-B14F-4D97-AF65-F5344CB8AC3E}">
        <p14:creationId xmlns:p14="http://schemas.microsoft.com/office/powerpoint/2010/main" val="3829304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404154-9CEE-4260-8235-2D985ACE8192}"/>
              </a:ext>
            </a:extLst>
          </p:cNvPr>
          <p:cNvSpPr>
            <a:spLocks noGrp="1"/>
          </p:cNvSpPr>
          <p:nvPr>
            <p:ph idx="1"/>
          </p:nvPr>
        </p:nvSpPr>
        <p:spPr>
          <a:xfrm>
            <a:off x="345981" y="1453954"/>
            <a:ext cx="11522076" cy="5129218"/>
          </a:xfrm>
        </p:spPr>
        <p:txBody>
          <a:bodyPr/>
          <a:lstStyle/>
          <a:p>
            <a:pPr marL="0" indent="0">
              <a:buNone/>
            </a:pPr>
            <a:r>
              <a:rPr lang="en-GB" sz="2130" b="1" dirty="0" err="1"/>
              <a:t>Wifi</a:t>
            </a:r>
            <a:endParaRPr lang="en-GB" sz="2130" b="1" dirty="0"/>
          </a:p>
          <a:p>
            <a:pPr marL="0" indent="0">
              <a:buNone/>
            </a:pPr>
            <a:r>
              <a:rPr lang="en-GB" dirty="0"/>
              <a:t>Username – RSPO</a:t>
            </a:r>
          </a:p>
          <a:p>
            <a:pPr marL="0" indent="0">
              <a:buNone/>
            </a:pPr>
            <a:r>
              <a:rPr lang="en-GB" dirty="0"/>
              <a:t>Password – EURT2018</a:t>
            </a:r>
          </a:p>
          <a:p>
            <a:pPr marL="0" indent="0">
              <a:buNone/>
            </a:pPr>
            <a:r>
              <a:rPr lang="en-GB" dirty="0"/>
              <a:t> </a:t>
            </a:r>
          </a:p>
          <a:p>
            <a:pPr marL="0" indent="0">
              <a:buNone/>
            </a:pPr>
            <a:r>
              <a:rPr lang="en-GB" sz="2130" b="1" dirty="0"/>
              <a:t>Twitter</a:t>
            </a:r>
          </a:p>
          <a:p>
            <a:pPr marL="0" indent="0">
              <a:buNone/>
            </a:pPr>
            <a:r>
              <a:rPr lang="en-GB" dirty="0"/>
              <a:t>@</a:t>
            </a:r>
            <a:r>
              <a:rPr lang="en-GB" dirty="0" err="1"/>
              <a:t>RSPOtweets</a:t>
            </a:r>
            <a:endParaRPr lang="en-GB" dirty="0"/>
          </a:p>
          <a:p>
            <a:pPr marL="0" indent="0">
              <a:buNone/>
            </a:pPr>
            <a:r>
              <a:rPr lang="en-GB" dirty="0"/>
              <a:t>#EURT2018</a:t>
            </a:r>
          </a:p>
          <a:p>
            <a:endParaRPr lang="en-GB" dirty="0"/>
          </a:p>
        </p:txBody>
      </p:sp>
      <p:sp>
        <p:nvSpPr>
          <p:cNvPr id="2" name="Title 1">
            <a:extLst>
              <a:ext uri="{FF2B5EF4-FFF2-40B4-BE49-F238E27FC236}">
                <a16:creationId xmlns:a16="http://schemas.microsoft.com/office/drawing/2014/main" id="{02DB2681-4B4D-48D6-9B6D-92744A64E400}"/>
              </a:ext>
            </a:extLst>
          </p:cNvPr>
          <p:cNvSpPr>
            <a:spLocks noGrp="1"/>
          </p:cNvSpPr>
          <p:nvPr>
            <p:ph type="title"/>
          </p:nvPr>
        </p:nvSpPr>
        <p:spPr/>
        <p:txBody>
          <a:bodyPr/>
          <a:lstStyle/>
          <a:p>
            <a:r>
              <a:rPr lang="en-GB" dirty="0"/>
              <a:t>WIFI and Twitter</a:t>
            </a:r>
          </a:p>
        </p:txBody>
      </p:sp>
    </p:spTree>
    <p:extLst>
      <p:ext uri="{BB962C8B-B14F-4D97-AF65-F5344CB8AC3E}">
        <p14:creationId xmlns:p14="http://schemas.microsoft.com/office/powerpoint/2010/main" val="631973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5CDFD880-42EB-4617-A6A3-BBFC41E9AF48}"/>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t="1581" b="1581"/>
          <a:stretch>
            <a:fillRect/>
          </a:stretch>
        </p:blipFill>
        <p:spPr>
          <a:ln>
            <a:solidFill>
              <a:schemeClr val="bg1">
                <a:lumMod val="65000"/>
              </a:schemeClr>
            </a:solidFill>
          </a:ln>
        </p:spPr>
      </p:pic>
      <p:sp>
        <p:nvSpPr>
          <p:cNvPr id="3" name="Title 2">
            <a:extLst>
              <a:ext uri="{FF2B5EF4-FFF2-40B4-BE49-F238E27FC236}">
                <a16:creationId xmlns:a16="http://schemas.microsoft.com/office/drawing/2014/main" id="{D8C03FFE-CB49-40CC-B731-7F03B9500347}"/>
              </a:ext>
            </a:extLst>
          </p:cNvPr>
          <p:cNvSpPr>
            <a:spLocks noGrp="1"/>
          </p:cNvSpPr>
          <p:nvPr>
            <p:ph type="title"/>
          </p:nvPr>
        </p:nvSpPr>
        <p:spPr/>
        <p:txBody>
          <a:bodyPr/>
          <a:lstStyle/>
          <a:p>
            <a:r>
              <a:rPr lang="en-US" dirty="0"/>
              <a:t>Finding 2: Environmental impacts palm oil are large, but localized</a:t>
            </a:r>
          </a:p>
        </p:txBody>
      </p:sp>
    </p:spTree>
    <p:extLst>
      <p:ext uri="{BB962C8B-B14F-4D97-AF65-F5344CB8AC3E}">
        <p14:creationId xmlns:p14="http://schemas.microsoft.com/office/powerpoint/2010/main" val="1295222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GB" dirty="0"/>
              <a:t>New maps global distribution industrial-scale oil palm: 18.7 million ha</a:t>
            </a:r>
          </a:p>
          <a:p>
            <a:r>
              <a:rPr lang="en-GB" dirty="0"/>
              <a:t>Smallholder oil palm difficult to map. Some 40-50% of area = smallholder (18.7 </a:t>
            </a:r>
            <a:r>
              <a:rPr lang="en-GB" dirty="0" err="1"/>
              <a:t>mha</a:t>
            </a:r>
            <a:r>
              <a:rPr lang="en-GB" dirty="0"/>
              <a:t> + 40/50% = 26 – 28 </a:t>
            </a:r>
            <a:r>
              <a:rPr lang="en-GB" dirty="0" err="1"/>
              <a:t>mha</a:t>
            </a:r>
            <a:r>
              <a:rPr lang="en-GB" dirty="0"/>
              <a:t> globally; slightly larger than all of the UK</a:t>
            </a:r>
          </a:p>
          <a:p>
            <a:pPr lvl="1"/>
            <a:r>
              <a:rPr lang="en-GB" sz="1870" dirty="0"/>
              <a:t>Comparison: maize 187 </a:t>
            </a:r>
            <a:r>
              <a:rPr lang="en-GB" sz="1870" dirty="0" err="1"/>
              <a:t>mha</a:t>
            </a:r>
            <a:r>
              <a:rPr lang="en-GB" sz="1870" dirty="0"/>
              <a:t>; soy 121 </a:t>
            </a:r>
            <a:r>
              <a:rPr lang="en-GB" sz="1870" dirty="0" err="1"/>
              <a:t>mha</a:t>
            </a:r>
            <a:r>
              <a:rPr lang="en-GB" sz="1870" dirty="0"/>
              <a:t>; rapeseed 33 </a:t>
            </a:r>
            <a:r>
              <a:rPr lang="en-GB" sz="1870" dirty="0" err="1"/>
              <a:t>mha</a:t>
            </a:r>
            <a:r>
              <a:rPr lang="en-GB" sz="1870" dirty="0"/>
              <a:t>; peanut 28 </a:t>
            </a:r>
            <a:r>
              <a:rPr lang="en-GB" sz="1870" dirty="0" err="1"/>
              <a:t>mha</a:t>
            </a:r>
            <a:r>
              <a:rPr lang="en-GB" sz="1870" dirty="0"/>
              <a:t>; sunflower 26 </a:t>
            </a:r>
            <a:r>
              <a:rPr lang="en-GB" sz="1870" dirty="0" err="1"/>
              <a:t>mha</a:t>
            </a:r>
            <a:r>
              <a:rPr lang="en-GB" sz="1870" dirty="0"/>
              <a:t>; coconut 12 </a:t>
            </a:r>
            <a:r>
              <a:rPr lang="en-GB" sz="1870" dirty="0" err="1"/>
              <a:t>mha</a:t>
            </a:r>
            <a:r>
              <a:rPr lang="en-GB" sz="1870" dirty="0"/>
              <a:t>; olive 11 </a:t>
            </a:r>
            <a:r>
              <a:rPr lang="en-GB" sz="1870" dirty="0" err="1"/>
              <a:t>mha</a:t>
            </a:r>
            <a:endParaRPr lang="en-GB" sz="1870" dirty="0"/>
          </a:p>
          <a:p>
            <a:r>
              <a:rPr lang="en-GB" dirty="0"/>
              <a:t>Globally palm oil </a:t>
            </a:r>
            <a:r>
              <a:rPr lang="en-GB" u="sng" dirty="0"/>
              <a:t>not</a:t>
            </a:r>
            <a:r>
              <a:rPr lang="en-GB" dirty="0"/>
              <a:t> a major contributor to deforestation. &lt;0.5% of all deforestation caused by palm oil</a:t>
            </a:r>
          </a:p>
          <a:p>
            <a:r>
              <a:rPr lang="en-GB" dirty="0"/>
              <a:t>Locally, palm oil the main cause of deforestation. Parts of tropics up to 50% of deforestation caused by palm oil</a:t>
            </a:r>
          </a:p>
          <a:p>
            <a:r>
              <a:rPr lang="en-GB" dirty="0"/>
              <a:t>When oil palm replaces rainforest, biodiversity and environmental impacts are large</a:t>
            </a:r>
          </a:p>
          <a:p>
            <a:endParaRPr lang="en-GB" dirty="0"/>
          </a:p>
        </p:txBody>
      </p:sp>
      <p:sp>
        <p:nvSpPr>
          <p:cNvPr id="5" name="Title 4"/>
          <p:cNvSpPr>
            <a:spLocks noGrp="1"/>
          </p:cNvSpPr>
          <p:nvPr>
            <p:ph type="title"/>
          </p:nvPr>
        </p:nvSpPr>
        <p:spPr/>
        <p:txBody>
          <a:bodyPr/>
          <a:lstStyle/>
          <a:p>
            <a:r>
              <a:rPr lang="en-GB" dirty="0"/>
              <a:t>Palm oil and deforestation</a:t>
            </a:r>
          </a:p>
        </p:txBody>
      </p:sp>
    </p:spTree>
    <p:extLst>
      <p:ext uri="{BB962C8B-B14F-4D97-AF65-F5344CB8AC3E}">
        <p14:creationId xmlns:p14="http://schemas.microsoft.com/office/powerpoint/2010/main" val="3060887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25DF1AA2-2EC9-499D-9EBA-22FA04420925}"/>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t="1581" b="1581"/>
          <a:stretch>
            <a:fillRect/>
          </a:stretch>
        </p:blipFill>
        <p:spPr>
          <a:ln>
            <a:solidFill>
              <a:schemeClr val="bg1">
                <a:lumMod val="65000"/>
              </a:schemeClr>
            </a:solidFill>
          </a:ln>
        </p:spPr>
      </p:pic>
      <p:sp>
        <p:nvSpPr>
          <p:cNvPr id="3" name="Title 2">
            <a:extLst>
              <a:ext uri="{FF2B5EF4-FFF2-40B4-BE49-F238E27FC236}">
                <a16:creationId xmlns:a16="http://schemas.microsoft.com/office/drawing/2014/main" id="{D8C03FFE-CB49-40CC-B731-7F03B9500347}"/>
              </a:ext>
            </a:extLst>
          </p:cNvPr>
          <p:cNvSpPr>
            <a:spLocks noGrp="1"/>
          </p:cNvSpPr>
          <p:nvPr>
            <p:ph type="title"/>
          </p:nvPr>
        </p:nvSpPr>
        <p:spPr/>
        <p:txBody>
          <a:bodyPr/>
          <a:lstStyle/>
          <a:p>
            <a:r>
              <a:rPr lang="en-US" dirty="0"/>
              <a:t>Finding 3: Impacts extend beyond biodiversity losses</a:t>
            </a:r>
          </a:p>
        </p:txBody>
      </p:sp>
    </p:spTree>
    <p:extLst>
      <p:ext uri="{BB962C8B-B14F-4D97-AF65-F5344CB8AC3E}">
        <p14:creationId xmlns:p14="http://schemas.microsoft.com/office/powerpoint/2010/main" val="520864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6ED23019-9C1F-4DD4-9C05-BEF773233D26}"/>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t="1581" b="1581"/>
          <a:stretch>
            <a:fillRect/>
          </a:stretch>
        </p:blipFill>
        <p:spPr>
          <a:ln>
            <a:solidFill>
              <a:schemeClr val="bg1">
                <a:lumMod val="65000"/>
              </a:schemeClr>
            </a:solidFill>
          </a:ln>
        </p:spPr>
      </p:pic>
      <p:sp>
        <p:nvSpPr>
          <p:cNvPr id="3" name="Title 2">
            <a:extLst>
              <a:ext uri="{FF2B5EF4-FFF2-40B4-BE49-F238E27FC236}">
                <a16:creationId xmlns:a16="http://schemas.microsoft.com/office/drawing/2014/main" id="{D8C03FFE-CB49-40CC-B731-7F03B9500347}"/>
              </a:ext>
            </a:extLst>
          </p:cNvPr>
          <p:cNvSpPr>
            <a:spLocks noGrp="1"/>
          </p:cNvSpPr>
          <p:nvPr>
            <p:ph type="title"/>
          </p:nvPr>
        </p:nvSpPr>
        <p:spPr/>
        <p:txBody>
          <a:bodyPr/>
          <a:lstStyle/>
          <a:p>
            <a:r>
              <a:rPr lang="en-US" dirty="0"/>
              <a:t>Finding 4: Most palm oil not certified – poorly controlled production  </a:t>
            </a:r>
          </a:p>
        </p:txBody>
      </p:sp>
    </p:spTree>
    <p:extLst>
      <p:ext uri="{BB962C8B-B14F-4D97-AF65-F5344CB8AC3E}">
        <p14:creationId xmlns:p14="http://schemas.microsoft.com/office/powerpoint/2010/main" val="2314322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F075C163-92C0-4C2D-AE60-AFC0486C9C47}"/>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t="1581" b="1581"/>
          <a:stretch>
            <a:fillRect/>
          </a:stretch>
        </p:blipFill>
        <p:spPr>
          <a:ln>
            <a:solidFill>
              <a:schemeClr val="bg1">
                <a:lumMod val="65000"/>
              </a:schemeClr>
            </a:solidFill>
          </a:ln>
        </p:spPr>
      </p:pic>
      <p:sp>
        <p:nvSpPr>
          <p:cNvPr id="3" name="Title 2">
            <a:extLst>
              <a:ext uri="{FF2B5EF4-FFF2-40B4-BE49-F238E27FC236}">
                <a16:creationId xmlns:a16="http://schemas.microsoft.com/office/drawing/2014/main" id="{D8C03FFE-CB49-40CC-B731-7F03B9500347}"/>
              </a:ext>
            </a:extLst>
          </p:cNvPr>
          <p:cNvSpPr>
            <a:spLocks noGrp="1"/>
          </p:cNvSpPr>
          <p:nvPr>
            <p:ph type="title"/>
          </p:nvPr>
        </p:nvSpPr>
        <p:spPr/>
        <p:txBody>
          <a:bodyPr/>
          <a:lstStyle/>
          <a:p>
            <a:r>
              <a:rPr lang="en-US" dirty="0"/>
              <a:t>Finding 5: No easy was forward. We are at war, but collaboration is needed</a:t>
            </a:r>
          </a:p>
        </p:txBody>
      </p:sp>
    </p:spTree>
    <p:extLst>
      <p:ext uri="{BB962C8B-B14F-4D97-AF65-F5344CB8AC3E}">
        <p14:creationId xmlns:p14="http://schemas.microsoft.com/office/powerpoint/2010/main" val="1980309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3A1DC8CD-2926-417E-9E06-831F920F4CD9}"/>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t="1581" b="1581"/>
          <a:stretch>
            <a:fillRect/>
          </a:stretch>
        </p:blipFill>
        <p:spPr>
          <a:ln>
            <a:solidFill>
              <a:schemeClr val="bg1">
                <a:lumMod val="65000"/>
              </a:schemeClr>
            </a:solidFill>
          </a:ln>
        </p:spPr>
      </p:pic>
      <p:sp>
        <p:nvSpPr>
          <p:cNvPr id="3" name="Title 2">
            <a:extLst>
              <a:ext uri="{FF2B5EF4-FFF2-40B4-BE49-F238E27FC236}">
                <a16:creationId xmlns:a16="http://schemas.microsoft.com/office/drawing/2014/main" id="{D8C03FFE-CB49-40CC-B731-7F03B9500347}"/>
              </a:ext>
            </a:extLst>
          </p:cNvPr>
          <p:cNvSpPr>
            <a:spLocks noGrp="1"/>
          </p:cNvSpPr>
          <p:nvPr>
            <p:ph type="title"/>
          </p:nvPr>
        </p:nvSpPr>
        <p:spPr/>
        <p:txBody>
          <a:bodyPr/>
          <a:lstStyle/>
          <a:p>
            <a:r>
              <a:rPr lang="en-US" dirty="0"/>
              <a:t>Finding 6: Everyone has a role to play</a:t>
            </a:r>
          </a:p>
        </p:txBody>
      </p:sp>
    </p:spTree>
    <p:extLst>
      <p:ext uri="{BB962C8B-B14F-4D97-AF65-F5344CB8AC3E}">
        <p14:creationId xmlns:p14="http://schemas.microsoft.com/office/powerpoint/2010/main" val="2522827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C03FFE-CB49-40CC-B731-7F03B9500347}"/>
              </a:ext>
            </a:extLst>
          </p:cNvPr>
          <p:cNvSpPr>
            <a:spLocks noGrp="1"/>
          </p:cNvSpPr>
          <p:nvPr>
            <p:ph type="title"/>
          </p:nvPr>
        </p:nvSpPr>
        <p:spPr/>
        <p:txBody>
          <a:bodyPr/>
          <a:lstStyle/>
          <a:p>
            <a:r>
              <a:rPr lang="en-US" dirty="0"/>
              <a:t>What we know</a:t>
            </a:r>
          </a:p>
        </p:txBody>
      </p:sp>
      <p:sp>
        <p:nvSpPr>
          <p:cNvPr id="10" name="Content Placeholder 5">
            <a:extLst>
              <a:ext uri="{FF2B5EF4-FFF2-40B4-BE49-F238E27FC236}">
                <a16:creationId xmlns:a16="http://schemas.microsoft.com/office/drawing/2014/main" id="{795B2CCE-9726-4869-87BA-94B67F49B99A}"/>
              </a:ext>
            </a:extLst>
          </p:cNvPr>
          <p:cNvSpPr txBox="1">
            <a:spLocks/>
          </p:cNvSpPr>
          <p:nvPr/>
        </p:nvSpPr>
        <p:spPr>
          <a:xfrm>
            <a:off x="334964" y="981075"/>
            <a:ext cx="6236318" cy="5580064"/>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rgbClr val="58585B"/>
              </a:solidFill>
              <a:effectLst/>
              <a:uLnTx/>
              <a:uFillTx/>
              <a:latin typeface="Museo Sans 300"/>
              <a:ea typeface="+mn-ea"/>
              <a:cs typeface="+mn-cs"/>
            </a:endParaRPr>
          </a:p>
        </p:txBody>
      </p:sp>
      <p:sp>
        <p:nvSpPr>
          <p:cNvPr id="11" name="Content Placeholder 5">
            <a:extLst>
              <a:ext uri="{FF2B5EF4-FFF2-40B4-BE49-F238E27FC236}">
                <a16:creationId xmlns:a16="http://schemas.microsoft.com/office/drawing/2014/main" id="{2441C24C-30DD-41C5-BB9B-522405045E15}"/>
              </a:ext>
            </a:extLst>
          </p:cNvPr>
          <p:cNvSpPr txBox="1">
            <a:spLocks/>
          </p:cNvSpPr>
          <p:nvPr/>
        </p:nvSpPr>
        <p:spPr>
          <a:xfrm>
            <a:off x="-1029404" y="1059656"/>
            <a:ext cx="6112332" cy="5580064"/>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rgbClr val="58585B"/>
              </a:solidFill>
              <a:effectLst/>
              <a:uLnTx/>
              <a:uFillTx/>
              <a:latin typeface="Museo Sans 300"/>
              <a:ea typeface="+mn-ea"/>
              <a:cs typeface="+mn-cs"/>
            </a:endParaRPr>
          </a:p>
        </p:txBody>
      </p:sp>
      <p:sp>
        <p:nvSpPr>
          <p:cNvPr id="13" name="Content Placeholder 12">
            <a:extLst>
              <a:ext uri="{FF2B5EF4-FFF2-40B4-BE49-F238E27FC236}">
                <a16:creationId xmlns:a16="http://schemas.microsoft.com/office/drawing/2014/main" id="{CD2A0B7F-ED77-459F-87DC-D737F13CF9F0}"/>
              </a:ext>
            </a:extLst>
          </p:cNvPr>
          <p:cNvSpPr>
            <a:spLocks noGrp="1"/>
          </p:cNvSpPr>
          <p:nvPr>
            <p:ph idx="1"/>
          </p:nvPr>
        </p:nvSpPr>
        <p:spPr>
          <a:xfrm>
            <a:off x="334964" y="981075"/>
            <a:ext cx="5761036" cy="5580064"/>
          </a:xfrm>
        </p:spPr>
        <p:txBody>
          <a:bodyPr/>
          <a:lstStyle/>
          <a:p>
            <a:r>
              <a:rPr lang="en-GB" dirty="0"/>
              <a:t>Palm oil is everywhere and important for food security and development.</a:t>
            </a:r>
          </a:p>
          <a:p>
            <a:r>
              <a:rPr lang="en-GB" dirty="0"/>
              <a:t>Palm oil production increased 15-fold between 1980 and 2014 and will increase further.</a:t>
            </a:r>
          </a:p>
          <a:p>
            <a:r>
              <a:rPr lang="en-GB" dirty="0"/>
              <a:t>Oil palm expansion could affect 54% of threatened mammals and 64% of threatened birds globally. </a:t>
            </a:r>
          </a:p>
          <a:p>
            <a:r>
              <a:rPr lang="en-GB" dirty="0"/>
              <a:t>Other oils have lower yields than oil palm. Replacing palm oil with other oils displaces and displaces the problem.</a:t>
            </a:r>
          </a:p>
          <a:p>
            <a:r>
              <a:rPr lang="en-GB" dirty="0"/>
              <a:t>Avoid deforestation</a:t>
            </a:r>
          </a:p>
          <a:p>
            <a:endParaRPr lang="en-GB" dirty="0"/>
          </a:p>
          <a:p>
            <a:endParaRPr lang="en-GB" dirty="0"/>
          </a:p>
        </p:txBody>
      </p:sp>
      <p:pic>
        <p:nvPicPr>
          <p:cNvPr id="14" name="Picture Placeholder 8">
            <a:extLst>
              <a:ext uri="{FF2B5EF4-FFF2-40B4-BE49-F238E27FC236}">
                <a16:creationId xmlns:a16="http://schemas.microsoft.com/office/drawing/2014/main" id="{6D090514-76F6-4990-A3F9-1FD0270C82B1}"/>
              </a:ext>
            </a:extLst>
          </p:cNvPr>
          <p:cNvPicPr>
            <a:picLocks noChangeAspect="1"/>
          </p:cNvPicPr>
          <p:nvPr/>
        </p:nvPicPr>
        <p:blipFill>
          <a:blip r:embed="rId2" cstate="screen">
            <a:extLst>
              <a:ext uri="{28A0092B-C50C-407E-A947-70E740481C1C}">
                <a14:useLocalDpi xmlns:a14="http://schemas.microsoft.com/office/drawing/2010/main"/>
              </a:ext>
            </a:extLst>
          </a:blip>
          <a:srcRect l="19445" r="19445"/>
          <a:stretch>
            <a:fillRect/>
          </a:stretch>
        </p:blipFill>
        <p:spPr>
          <a:xfrm>
            <a:off x="6742113" y="981075"/>
            <a:ext cx="5114925" cy="5580063"/>
          </a:xfrm>
          <a:prstGeom prst="rect">
            <a:avLst/>
          </a:prstGeom>
        </p:spPr>
      </p:pic>
    </p:spTree>
    <p:extLst>
      <p:ext uri="{BB962C8B-B14F-4D97-AF65-F5344CB8AC3E}">
        <p14:creationId xmlns:p14="http://schemas.microsoft.com/office/powerpoint/2010/main" val="3395707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C3DF9C87-1445-457E-A75D-F8FC78B2F777}"/>
              </a:ext>
            </a:extLst>
          </p:cNvPr>
          <p:cNvSpPr>
            <a:spLocks noGrp="1"/>
          </p:cNvSpPr>
          <p:nvPr>
            <p:ph idx="1"/>
          </p:nvPr>
        </p:nvSpPr>
        <p:spPr/>
        <p:txBody>
          <a:bodyPr/>
          <a:lstStyle/>
          <a:p>
            <a:r>
              <a:rPr lang="en-GB" dirty="0"/>
              <a:t>What does sustainability actually mean? </a:t>
            </a:r>
          </a:p>
          <a:p>
            <a:r>
              <a:rPr lang="en-GB" dirty="0"/>
              <a:t>Sustainable Development Goals</a:t>
            </a:r>
          </a:p>
          <a:p>
            <a:pPr lvl="1"/>
            <a:r>
              <a:rPr lang="en-GB" sz="1870" dirty="0"/>
              <a:t>ending poverty and hunger;</a:t>
            </a:r>
          </a:p>
          <a:p>
            <a:pPr lvl="1"/>
            <a:r>
              <a:rPr lang="en-GB" sz="1870" dirty="0"/>
              <a:t>ensure sustainable energy;</a:t>
            </a:r>
          </a:p>
          <a:p>
            <a:pPr lvl="1"/>
            <a:r>
              <a:rPr lang="en-GB" sz="1870" dirty="0"/>
              <a:t>promote economic growth;</a:t>
            </a:r>
          </a:p>
          <a:p>
            <a:pPr lvl="1"/>
            <a:r>
              <a:rPr lang="en-GB" sz="1870" dirty="0"/>
              <a:t>halt biodiversity loss</a:t>
            </a:r>
          </a:p>
          <a:p>
            <a:pPr lvl="1"/>
            <a:r>
              <a:rPr lang="en-GB" sz="1870" dirty="0"/>
              <a:t>Etc</a:t>
            </a:r>
          </a:p>
          <a:p>
            <a:endParaRPr lang="en-GB" dirty="0"/>
          </a:p>
        </p:txBody>
      </p:sp>
      <p:sp>
        <p:nvSpPr>
          <p:cNvPr id="3" name="Title 2">
            <a:extLst>
              <a:ext uri="{FF2B5EF4-FFF2-40B4-BE49-F238E27FC236}">
                <a16:creationId xmlns:a16="http://schemas.microsoft.com/office/drawing/2014/main" id="{D8C03FFE-CB49-40CC-B731-7F03B9500347}"/>
              </a:ext>
            </a:extLst>
          </p:cNvPr>
          <p:cNvSpPr>
            <a:spLocks noGrp="1"/>
          </p:cNvSpPr>
          <p:nvPr>
            <p:ph type="title"/>
          </p:nvPr>
        </p:nvSpPr>
        <p:spPr/>
        <p:txBody>
          <a:bodyPr/>
          <a:lstStyle/>
          <a:p>
            <a:r>
              <a:rPr lang="en-US" dirty="0"/>
              <a:t>What we don’t know</a:t>
            </a:r>
          </a:p>
        </p:txBody>
      </p:sp>
      <p:sp>
        <p:nvSpPr>
          <p:cNvPr id="6" name="Content Placeholder 5">
            <a:extLst>
              <a:ext uri="{FF2B5EF4-FFF2-40B4-BE49-F238E27FC236}">
                <a16:creationId xmlns:a16="http://schemas.microsoft.com/office/drawing/2014/main" id="{3EA30B77-FB11-4E9E-BF87-B109086B3FF3}"/>
              </a:ext>
            </a:extLst>
          </p:cNvPr>
          <p:cNvSpPr txBox="1">
            <a:spLocks/>
          </p:cNvSpPr>
          <p:nvPr/>
        </p:nvSpPr>
        <p:spPr>
          <a:xfrm>
            <a:off x="-788018" y="2492576"/>
            <a:ext cx="6236318" cy="5580064"/>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rgbClr val="58585B"/>
              </a:solidFill>
              <a:effectLst/>
              <a:uLnTx/>
              <a:uFillTx/>
              <a:latin typeface="Museo Sans 300"/>
              <a:ea typeface="+mn-ea"/>
              <a:cs typeface="+mn-cs"/>
            </a:endParaRPr>
          </a:p>
        </p:txBody>
      </p:sp>
      <p:sp>
        <p:nvSpPr>
          <p:cNvPr id="7" name="Content Placeholder 5">
            <a:extLst>
              <a:ext uri="{FF2B5EF4-FFF2-40B4-BE49-F238E27FC236}">
                <a16:creationId xmlns:a16="http://schemas.microsoft.com/office/drawing/2014/main" id="{ECB7277A-51BD-47A2-A445-10D0F942DD44}"/>
              </a:ext>
            </a:extLst>
          </p:cNvPr>
          <p:cNvSpPr txBox="1">
            <a:spLocks/>
          </p:cNvSpPr>
          <p:nvPr/>
        </p:nvSpPr>
        <p:spPr>
          <a:xfrm>
            <a:off x="-762316" y="837986"/>
            <a:ext cx="6112332" cy="3373949"/>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rgbClr val="58585B"/>
              </a:solidFill>
              <a:effectLst/>
              <a:uLnTx/>
              <a:uFillTx/>
              <a:latin typeface="Museo Sans 300"/>
              <a:ea typeface="+mn-ea"/>
              <a:cs typeface="+mn-cs"/>
            </a:endParaRPr>
          </a:p>
        </p:txBody>
      </p:sp>
      <p:pic>
        <p:nvPicPr>
          <p:cNvPr id="9" name="Picture 8">
            <a:extLst>
              <a:ext uri="{FF2B5EF4-FFF2-40B4-BE49-F238E27FC236}">
                <a16:creationId xmlns:a16="http://schemas.microsoft.com/office/drawing/2014/main" id="{2AFA8058-B6FA-4313-BC43-66565DED2BD9}"/>
              </a:ext>
            </a:extLst>
          </p:cNvPr>
          <p:cNvPicPr>
            <a:picLocks noChangeAspect="1"/>
          </p:cNvPicPr>
          <p:nvPr/>
        </p:nvPicPr>
        <p:blipFill>
          <a:blip r:embed="rId2"/>
          <a:stretch>
            <a:fillRect/>
          </a:stretch>
        </p:blipFill>
        <p:spPr>
          <a:xfrm>
            <a:off x="2891207" y="3926587"/>
            <a:ext cx="3483357" cy="2712042"/>
          </a:xfrm>
          <a:prstGeom prst="rect">
            <a:avLst/>
          </a:prstGeom>
        </p:spPr>
      </p:pic>
      <p:pic>
        <p:nvPicPr>
          <p:cNvPr id="8" name="Picture Placeholder 4">
            <a:extLst>
              <a:ext uri="{FF2B5EF4-FFF2-40B4-BE49-F238E27FC236}">
                <a16:creationId xmlns:a16="http://schemas.microsoft.com/office/drawing/2014/main" id="{BEFF50B5-A303-4213-BD64-7C9DBC2A9928}"/>
              </a:ext>
            </a:extLst>
          </p:cNvPr>
          <p:cNvPicPr>
            <a:picLocks noChangeAspect="1"/>
          </p:cNvPicPr>
          <p:nvPr/>
        </p:nvPicPr>
        <p:blipFill>
          <a:blip r:embed="rId3" cstate="screen">
            <a:extLst>
              <a:ext uri="{28A0092B-C50C-407E-A947-70E740481C1C}">
                <a14:useLocalDpi xmlns:a14="http://schemas.microsoft.com/office/drawing/2010/main"/>
              </a:ext>
            </a:extLst>
          </a:blip>
          <a:srcRect l="20280" r="20280"/>
          <a:stretch>
            <a:fillRect/>
          </a:stretch>
        </p:blipFill>
        <p:spPr>
          <a:xfrm>
            <a:off x="6743701" y="981076"/>
            <a:ext cx="5113337" cy="5580062"/>
          </a:xfrm>
          <a:prstGeom prst="rect">
            <a:avLst/>
          </a:prstGeom>
          <a:ln>
            <a:solidFill>
              <a:schemeClr val="bg1">
                <a:lumMod val="65000"/>
              </a:schemeClr>
            </a:solidFill>
          </a:ln>
        </p:spPr>
      </p:pic>
    </p:spTree>
    <p:extLst>
      <p:ext uri="{BB962C8B-B14F-4D97-AF65-F5344CB8AC3E}">
        <p14:creationId xmlns:p14="http://schemas.microsoft.com/office/powerpoint/2010/main" val="481979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5EBC3DE-C22B-4B84-9E8A-3F0561F7B7E2}"/>
              </a:ext>
            </a:extLst>
          </p:cNvPr>
          <p:cNvSpPr>
            <a:spLocks noGrp="1"/>
          </p:cNvSpPr>
          <p:nvPr>
            <p:ph idx="1"/>
          </p:nvPr>
        </p:nvSpPr>
        <p:spPr>
          <a:xfrm>
            <a:off x="334963" y="981075"/>
            <a:ext cx="5761037" cy="5580064"/>
          </a:xfrm>
        </p:spPr>
        <p:txBody>
          <a:bodyPr/>
          <a:lstStyle/>
          <a:p>
            <a:r>
              <a:rPr lang="en-GB" dirty="0"/>
              <a:t>The global trade-off question: How does reduced demand for palm oil affect global deforestation, environmental impacts, and economic development from overall production of vegetable oils?</a:t>
            </a:r>
          </a:p>
          <a:p>
            <a:r>
              <a:rPr lang="en-GB" dirty="0"/>
              <a:t>Banning palm oil is good for tropical forest and orangutans. Is it?</a:t>
            </a:r>
          </a:p>
          <a:p>
            <a:endParaRPr lang="en-GB" dirty="0"/>
          </a:p>
        </p:txBody>
      </p:sp>
      <p:sp>
        <p:nvSpPr>
          <p:cNvPr id="3" name="Title 2">
            <a:extLst>
              <a:ext uri="{FF2B5EF4-FFF2-40B4-BE49-F238E27FC236}">
                <a16:creationId xmlns:a16="http://schemas.microsoft.com/office/drawing/2014/main" id="{D8C03FFE-CB49-40CC-B731-7F03B9500347}"/>
              </a:ext>
            </a:extLst>
          </p:cNvPr>
          <p:cNvSpPr>
            <a:spLocks noGrp="1"/>
          </p:cNvSpPr>
          <p:nvPr>
            <p:ph type="title"/>
          </p:nvPr>
        </p:nvSpPr>
        <p:spPr/>
        <p:txBody>
          <a:bodyPr/>
          <a:lstStyle/>
          <a:p>
            <a:r>
              <a:rPr lang="en-US" dirty="0"/>
              <a:t>What we think we know, but don’t know</a:t>
            </a:r>
          </a:p>
        </p:txBody>
      </p:sp>
      <p:sp>
        <p:nvSpPr>
          <p:cNvPr id="6" name="Content Placeholder 5">
            <a:extLst>
              <a:ext uri="{FF2B5EF4-FFF2-40B4-BE49-F238E27FC236}">
                <a16:creationId xmlns:a16="http://schemas.microsoft.com/office/drawing/2014/main" id="{4486DDAF-EC42-4842-BDF8-9AE52273CB55}"/>
              </a:ext>
            </a:extLst>
          </p:cNvPr>
          <p:cNvSpPr txBox="1">
            <a:spLocks/>
          </p:cNvSpPr>
          <p:nvPr/>
        </p:nvSpPr>
        <p:spPr>
          <a:xfrm>
            <a:off x="334964" y="981075"/>
            <a:ext cx="6236318" cy="5580064"/>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rgbClr val="58585B"/>
              </a:solidFill>
              <a:effectLst/>
              <a:uLnTx/>
              <a:uFillTx/>
              <a:latin typeface="Museo Sans 300"/>
              <a:ea typeface="+mn-ea"/>
              <a:cs typeface="+mn-cs"/>
            </a:endParaRPr>
          </a:p>
        </p:txBody>
      </p:sp>
      <p:sp>
        <p:nvSpPr>
          <p:cNvPr id="7" name="Content Placeholder 5">
            <a:extLst>
              <a:ext uri="{FF2B5EF4-FFF2-40B4-BE49-F238E27FC236}">
                <a16:creationId xmlns:a16="http://schemas.microsoft.com/office/drawing/2014/main" id="{764A4CCA-AAD8-4504-8ACE-174646F822EA}"/>
              </a:ext>
            </a:extLst>
          </p:cNvPr>
          <p:cNvSpPr txBox="1">
            <a:spLocks/>
          </p:cNvSpPr>
          <p:nvPr/>
        </p:nvSpPr>
        <p:spPr>
          <a:xfrm>
            <a:off x="-664032" y="485316"/>
            <a:ext cx="6112332" cy="5580064"/>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rgbClr val="58585B"/>
              </a:solidFill>
              <a:effectLst/>
              <a:uLnTx/>
              <a:uFillTx/>
              <a:latin typeface="Museo Sans 300"/>
              <a:ea typeface="+mn-ea"/>
              <a:cs typeface="+mn-cs"/>
            </a:endParaRPr>
          </a:p>
        </p:txBody>
      </p:sp>
      <p:pic>
        <p:nvPicPr>
          <p:cNvPr id="8" name="Picture Placeholder 4">
            <a:extLst>
              <a:ext uri="{FF2B5EF4-FFF2-40B4-BE49-F238E27FC236}">
                <a16:creationId xmlns:a16="http://schemas.microsoft.com/office/drawing/2014/main" id="{57FA4990-9740-4EB7-86B3-037722A08CF8}"/>
              </a:ext>
            </a:extLst>
          </p:cNvPr>
          <p:cNvPicPr>
            <a:picLocks noChangeAspect="1"/>
          </p:cNvPicPr>
          <p:nvPr/>
        </p:nvPicPr>
        <p:blipFill>
          <a:blip r:embed="rId2" cstate="screen">
            <a:extLst>
              <a:ext uri="{28A0092B-C50C-407E-A947-70E740481C1C}">
                <a14:useLocalDpi xmlns:a14="http://schemas.microsoft.com/office/drawing/2010/main"/>
              </a:ext>
            </a:extLst>
          </a:blip>
          <a:srcRect l="18143" r="18143"/>
          <a:stretch>
            <a:fillRect/>
          </a:stretch>
        </p:blipFill>
        <p:spPr>
          <a:xfrm>
            <a:off x="6743701" y="981075"/>
            <a:ext cx="5113338" cy="5580063"/>
          </a:xfrm>
          <a:prstGeom prst="rect">
            <a:avLst/>
          </a:prstGeom>
          <a:ln>
            <a:solidFill>
              <a:schemeClr val="bg1">
                <a:lumMod val="65000"/>
              </a:schemeClr>
            </a:solidFill>
          </a:ln>
        </p:spPr>
      </p:pic>
    </p:spTree>
    <p:extLst>
      <p:ext uri="{BB962C8B-B14F-4D97-AF65-F5344CB8AC3E}">
        <p14:creationId xmlns:p14="http://schemas.microsoft.com/office/powerpoint/2010/main" val="1646820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5F92BCE-43E3-4E68-8CC1-C72A1B002095}"/>
              </a:ext>
            </a:extLst>
          </p:cNvPr>
          <p:cNvSpPr>
            <a:spLocks noGrp="1"/>
          </p:cNvSpPr>
          <p:nvPr>
            <p:ph idx="1"/>
          </p:nvPr>
        </p:nvSpPr>
        <p:spPr>
          <a:xfrm>
            <a:off x="334964" y="981075"/>
            <a:ext cx="10979360" cy="5580064"/>
          </a:xfrm>
        </p:spPr>
        <p:txBody>
          <a:bodyPr>
            <a:normAutofit/>
          </a:bodyPr>
          <a:lstStyle/>
          <a:p>
            <a:r>
              <a:rPr lang="en-GB" sz="2130" dirty="0"/>
              <a:t>Study the socio-economic dimensions of palm oil</a:t>
            </a:r>
          </a:p>
          <a:p>
            <a:pPr lvl="1"/>
            <a:r>
              <a:rPr lang="en-GB" sz="2130" dirty="0"/>
              <a:t>Preliminary result in Indonesian Borneo show that palm oil does not always alleviate poverty</a:t>
            </a:r>
          </a:p>
          <a:p>
            <a:r>
              <a:rPr lang="en-GB" sz="2130" dirty="0"/>
              <a:t>Palm oil versus other oil producing crops</a:t>
            </a:r>
          </a:p>
          <a:p>
            <a:r>
              <a:rPr lang="en-GB" sz="2130" dirty="0"/>
              <a:t>Work with the industry on better practices</a:t>
            </a:r>
          </a:p>
          <a:p>
            <a:endParaRPr lang="en-GB" sz="2130" dirty="0"/>
          </a:p>
        </p:txBody>
      </p:sp>
      <p:sp>
        <p:nvSpPr>
          <p:cNvPr id="3" name="Title 2">
            <a:extLst>
              <a:ext uri="{FF2B5EF4-FFF2-40B4-BE49-F238E27FC236}">
                <a16:creationId xmlns:a16="http://schemas.microsoft.com/office/drawing/2014/main" id="{B7B2B26C-3743-4E14-9902-EF0E9DC82EB2}"/>
              </a:ext>
            </a:extLst>
          </p:cNvPr>
          <p:cNvSpPr>
            <a:spLocks noGrp="1"/>
          </p:cNvSpPr>
          <p:nvPr>
            <p:ph type="title"/>
          </p:nvPr>
        </p:nvSpPr>
        <p:spPr/>
        <p:txBody>
          <a:bodyPr/>
          <a:lstStyle/>
          <a:p>
            <a:r>
              <a:rPr lang="en-US" dirty="0"/>
              <a:t>Next steps</a:t>
            </a:r>
          </a:p>
        </p:txBody>
      </p:sp>
      <p:sp>
        <p:nvSpPr>
          <p:cNvPr id="6" name="Content Placeholder 5">
            <a:extLst>
              <a:ext uri="{FF2B5EF4-FFF2-40B4-BE49-F238E27FC236}">
                <a16:creationId xmlns:a16="http://schemas.microsoft.com/office/drawing/2014/main" id="{78F3E9A5-4DD9-47C3-B1D7-A760ACC52098}"/>
              </a:ext>
            </a:extLst>
          </p:cNvPr>
          <p:cNvSpPr txBox="1">
            <a:spLocks/>
          </p:cNvSpPr>
          <p:nvPr/>
        </p:nvSpPr>
        <p:spPr>
          <a:xfrm>
            <a:off x="-788757" y="638969"/>
            <a:ext cx="11064557" cy="5580062"/>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rgbClr val="58585B"/>
              </a:solidFill>
              <a:effectLst/>
              <a:uLnTx/>
              <a:uFillTx/>
              <a:latin typeface="Museo Sans 300"/>
              <a:ea typeface="+mn-ea"/>
              <a:cs typeface="+mn-cs"/>
            </a:endParaRP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rgbClr val="58585B"/>
              </a:solidFill>
              <a:effectLst/>
              <a:uLnTx/>
              <a:uFillTx/>
              <a:latin typeface="Museo Sans 300"/>
              <a:ea typeface="+mn-ea"/>
              <a:cs typeface="+mn-cs"/>
            </a:endParaRP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rgbClr val="58585B"/>
              </a:solidFill>
              <a:effectLst/>
              <a:uLnTx/>
              <a:uFillTx/>
              <a:latin typeface="Museo Sans 300"/>
              <a:ea typeface="+mn-ea"/>
              <a:cs typeface="+mn-cs"/>
            </a:endParaRP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rgbClr val="58585B"/>
              </a:solidFill>
              <a:effectLst/>
              <a:uLnTx/>
              <a:uFillTx/>
              <a:latin typeface="Museo Sans 300"/>
              <a:ea typeface="+mn-ea"/>
              <a:cs typeface="+mn-cs"/>
            </a:endParaRPr>
          </a:p>
        </p:txBody>
      </p:sp>
    </p:spTree>
    <p:extLst>
      <p:ext uri="{BB962C8B-B14F-4D97-AF65-F5344CB8AC3E}">
        <p14:creationId xmlns:p14="http://schemas.microsoft.com/office/powerpoint/2010/main" val="3540603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EA9E9C9-204E-48A8-A735-086D53223E11}"/>
              </a:ext>
            </a:extLst>
          </p:cNvPr>
          <p:cNvSpPr>
            <a:spLocks noGrp="1"/>
          </p:cNvSpPr>
          <p:nvPr>
            <p:ph idx="1"/>
          </p:nvPr>
        </p:nvSpPr>
        <p:spPr/>
        <p:txBody>
          <a:bodyPr>
            <a:normAutofit/>
          </a:bodyPr>
          <a:lstStyle/>
          <a:p>
            <a:pPr marL="0" indent="0">
              <a:spcBef>
                <a:spcPts val="600"/>
              </a:spcBef>
              <a:buNone/>
            </a:pPr>
            <a:r>
              <a:rPr lang="en-GB" dirty="0"/>
              <a:t>14:00 	Everything You Didn’t Know About Oil Palm And Biodiversity</a:t>
            </a:r>
          </a:p>
          <a:p>
            <a:pPr marL="0" indent="0">
              <a:spcBef>
                <a:spcPts val="600"/>
              </a:spcBef>
              <a:buNone/>
            </a:pPr>
            <a:endParaRPr lang="en-GB" dirty="0"/>
          </a:p>
          <a:p>
            <a:pPr marL="0" indent="0">
              <a:spcBef>
                <a:spcPts val="600"/>
              </a:spcBef>
              <a:buNone/>
            </a:pPr>
            <a:r>
              <a:rPr lang="en-GB" dirty="0"/>
              <a:t>	Moderated by:	</a:t>
            </a:r>
            <a:r>
              <a:rPr lang="en-GB" dirty="0">
                <a:solidFill>
                  <a:srgbClr val="EE7813"/>
                </a:solidFill>
              </a:rPr>
              <a:t>Laure </a:t>
            </a:r>
            <a:r>
              <a:rPr lang="en-GB" dirty="0" err="1">
                <a:solidFill>
                  <a:srgbClr val="EE7813"/>
                </a:solidFill>
              </a:rPr>
              <a:t>d’Astorg</a:t>
            </a:r>
            <a:r>
              <a:rPr lang="en-GB" dirty="0">
                <a:solidFill>
                  <a:srgbClr val="EE7813"/>
                </a:solidFill>
              </a:rPr>
              <a:t> - Alliance for the Preservation of Forests</a:t>
            </a:r>
          </a:p>
          <a:p>
            <a:pPr marL="0" indent="0">
              <a:spcBef>
                <a:spcPts val="600"/>
              </a:spcBef>
              <a:buNone/>
            </a:pPr>
            <a:endParaRPr lang="en-GB" dirty="0">
              <a:solidFill>
                <a:srgbClr val="EE7813"/>
              </a:solidFill>
            </a:endParaRPr>
          </a:p>
          <a:p>
            <a:pPr marL="0" indent="0">
              <a:spcBef>
                <a:spcPts val="600"/>
              </a:spcBef>
              <a:buNone/>
            </a:pPr>
            <a:r>
              <a:rPr lang="en-GB" dirty="0">
                <a:solidFill>
                  <a:srgbClr val="EE7813"/>
                </a:solidFill>
              </a:rPr>
              <a:t>			Marc </a:t>
            </a:r>
            <a:r>
              <a:rPr lang="en-GB" dirty="0" err="1">
                <a:solidFill>
                  <a:srgbClr val="EE7813"/>
                </a:solidFill>
              </a:rPr>
              <a:t>Ancrenaz</a:t>
            </a:r>
            <a:r>
              <a:rPr lang="en-GB" dirty="0">
                <a:solidFill>
                  <a:srgbClr val="EE7813"/>
                </a:solidFill>
              </a:rPr>
              <a:t> - Borneo Futures - HUTAN - IUCN Oil Palm Task Force</a:t>
            </a:r>
          </a:p>
          <a:p>
            <a:pPr marL="0" indent="0">
              <a:spcBef>
                <a:spcPts val="600"/>
              </a:spcBef>
              <a:buNone/>
            </a:pPr>
            <a:r>
              <a:rPr lang="en-GB" dirty="0">
                <a:solidFill>
                  <a:srgbClr val="EE7813"/>
                </a:solidFill>
              </a:rPr>
              <a:t>			Prof Erik </a:t>
            </a:r>
            <a:r>
              <a:rPr lang="en-GB" dirty="0" err="1">
                <a:solidFill>
                  <a:srgbClr val="EE7813"/>
                </a:solidFill>
              </a:rPr>
              <a:t>Meijaard</a:t>
            </a:r>
            <a:r>
              <a:rPr lang="en-GB" dirty="0">
                <a:solidFill>
                  <a:srgbClr val="EE7813"/>
                </a:solidFill>
              </a:rPr>
              <a:t> - Chair, IUCN Oil Palm Task Force</a:t>
            </a:r>
          </a:p>
          <a:p>
            <a:pPr marL="0" indent="0">
              <a:spcBef>
                <a:spcPts val="600"/>
              </a:spcBef>
              <a:buNone/>
            </a:pPr>
            <a:endParaRPr lang="nl-NL" dirty="0">
              <a:solidFill>
                <a:srgbClr val="EE7813"/>
              </a:solidFill>
            </a:endParaRPr>
          </a:p>
          <a:p>
            <a:pPr marL="0" indent="0">
              <a:spcBef>
                <a:spcPts val="600"/>
              </a:spcBef>
              <a:buNone/>
            </a:pPr>
            <a:r>
              <a:rPr lang="en-GB" dirty="0"/>
              <a:t>15:15 	End</a:t>
            </a:r>
          </a:p>
        </p:txBody>
      </p:sp>
      <p:sp>
        <p:nvSpPr>
          <p:cNvPr id="4" name="Title 3">
            <a:extLst>
              <a:ext uri="{FF2B5EF4-FFF2-40B4-BE49-F238E27FC236}">
                <a16:creationId xmlns:a16="http://schemas.microsoft.com/office/drawing/2014/main" id="{2BBB28FB-D982-4101-8753-4D126AEE6F6D}"/>
              </a:ext>
            </a:extLst>
          </p:cNvPr>
          <p:cNvSpPr>
            <a:spLocks noGrp="1"/>
          </p:cNvSpPr>
          <p:nvPr>
            <p:ph type="title"/>
          </p:nvPr>
        </p:nvSpPr>
        <p:spPr/>
        <p:txBody>
          <a:bodyPr/>
          <a:lstStyle/>
          <a:p>
            <a:r>
              <a:rPr lang="en-GB" dirty="0"/>
              <a:t>Afternoon breakout session</a:t>
            </a:r>
          </a:p>
        </p:txBody>
      </p:sp>
    </p:spTree>
    <p:extLst>
      <p:ext uri="{BB962C8B-B14F-4D97-AF65-F5344CB8AC3E}">
        <p14:creationId xmlns:p14="http://schemas.microsoft.com/office/powerpoint/2010/main" val="1848828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EA9E9C9-204E-48A8-A735-086D53223E11}"/>
              </a:ext>
            </a:extLst>
          </p:cNvPr>
          <p:cNvSpPr>
            <a:spLocks noGrp="1"/>
          </p:cNvSpPr>
          <p:nvPr>
            <p:ph idx="1"/>
          </p:nvPr>
        </p:nvSpPr>
        <p:spPr/>
        <p:txBody>
          <a:bodyPr>
            <a:normAutofit/>
          </a:bodyPr>
          <a:lstStyle/>
          <a:p>
            <a:pPr marL="0" indent="0">
              <a:spcBef>
                <a:spcPts val="600"/>
              </a:spcBef>
              <a:buNone/>
            </a:pPr>
            <a:r>
              <a:rPr lang="en-GB" dirty="0"/>
              <a:t>Moderated by:		</a:t>
            </a:r>
            <a:r>
              <a:rPr lang="en-GB" dirty="0">
                <a:solidFill>
                  <a:srgbClr val="EE7813"/>
                </a:solidFill>
              </a:rPr>
              <a:t>Laure </a:t>
            </a:r>
            <a:r>
              <a:rPr lang="en-GB" dirty="0" err="1">
                <a:solidFill>
                  <a:srgbClr val="EE7813"/>
                </a:solidFill>
              </a:rPr>
              <a:t>d’Astorg</a:t>
            </a:r>
            <a:r>
              <a:rPr lang="en-GB" dirty="0">
                <a:solidFill>
                  <a:srgbClr val="EE7813"/>
                </a:solidFill>
              </a:rPr>
              <a:t> - Alliance for the Preservation of Forests</a:t>
            </a:r>
          </a:p>
          <a:p>
            <a:pPr marL="0" indent="0">
              <a:spcBef>
                <a:spcPts val="600"/>
              </a:spcBef>
              <a:buNone/>
            </a:pPr>
            <a:endParaRPr lang="en-GB" dirty="0">
              <a:solidFill>
                <a:srgbClr val="EE7813"/>
              </a:solidFill>
            </a:endParaRPr>
          </a:p>
          <a:p>
            <a:pPr marL="0" indent="0">
              <a:spcBef>
                <a:spcPts val="600"/>
              </a:spcBef>
              <a:buNone/>
            </a:pPr>
            <a:r>
              <a:rPr lang="en-GB" dirty="0">
                <a:solidFill>
                  <a:srgbClr val="EE7813"/>
                </a:solidFill>
              </a:rPr>
              <a:t>			Dr Marc </a:t>
            </a:r>
            <a:r>
              <a:rPr lang="en-GB" dirty="0" err="1">
                <a:solidFill>
                  <a:srgbClr val="EE7813"/>
                </a:solidFill>
              </a:rPr>
              <a:t>Ancrenaz</a:t>
            </a:r>
            <a:r>
              <a:rPr lang="en-GB" dirty="0">
                <a:solidFill>
                  <a:srgbClr val="EE7813"/>
                </a:solidFill>
              </a:rPr>
              <a:t> - Borneo Futures - HUTAN - IUCN Oil Palm Task Force</a:t>
            </a:r>
          </a:p>
          <a:p>
            <a:pPr marL="0" indent="0">
              <a:spcBef>
                <a:spcPts val="600"/>
              </a:spcBef>
              <a:buNone/>
            </a:pPr>
            <a:r>
              <a:rPr lang="en-GB" dirty="0">
                <a:solidFill>
                  <a:srgbClr val="EE7813"/>
                </a:solidFill>
              </a:rPr>
              <a:t>			Prof Erik </a:t>
            </a:r>
            <a:r>
              <a:rPr lang="en-GB" dirty="0" err="1">
                <a:solidFill>
                  <a:srgbClr val="EE7813"/>
                </a:solidFill>
              </a:rPr>
              <a:t>Meijaard</a:t>
            </a:r>
            <a:r>
              <a:rPr lang="en-GB" dirty="0">
                <a:solidFill>
                  <a:srgbClr val="EE7813"/>
                </a:solidFill>
              </a:rPr>
              <a:t> - Chair, IUCN Oil Palm Task Force</a:t>
            </a:r>
          </a:p>
        </p:txBody>
      </p:sp>
      <p:sp>
        <p:nvSpPr>
          <p:cNvPr id="4" name="Title 3">
            <a:extLst>
              <a:ext uri="{FF2B5EF4-FFF2-40B4-BE49-F238E27FC236}">
                <a16:creationId xmlns:a16="http://schemas.microsoft.com/office/drawing/2014/main" id="{2BBB28FB-D982-4101-8753-4D126AEE6F6D}"/>
              </a:ext>
            </a:extLst>
          </p:cNvPr>
          <p:cNvSpPr>
            <a:spLocks noGrp="1"/>
          </p:cNvSpPr>
          <p:nvPr>
            <p:ph type="title"/>
          </p:nvPr>
        </p:nvSpPr>
        <p:spPr/>
        <p:txBody>
          <a:bodyPr>
            <a:normAutofit/>
          </a:bodyPr>
          <a:lstStyle/>
          <a:p>
            <a:pPr>
              <a:spcBef>
                <a:spcPts val="600"/>
              </a:spcBef>
            </a:pPr>
            <a:r>
              <a:rPr lang="en-GB" dirty="0"/>
              <a:t>Breakout: Everything you didn’t know about oil palm and biodiversity</a:t>
            </a:r>
          </a:p>
        </p:txBody>
      </p:sp>
      <p:pic>
        <p:nvPicPr>
          <p:cNvPr id="24" name="Picture 23">
            <a:extLst>
              <a:ext uri="{FF2B5EF4-FFF2-40B4-BE49-F238E27FC236}">
                <a16:creationId xmlns:a16="http://schemas.microsoft.com/office/drawing/2014/main" id="{6AB362AC-1C96-4605-8142-5E415D55C3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58401" y="4979871"/>
            <a:ext cx="1475586" cy="624246"/>
          </a:xfrm>
          <a:prstGeom prst="rect">
            <a:avLst/>
          </a:prstGeom>
        </p:spPr>
      </p:pic>
      <p:pic>
        <p:nvPicPr>
          <p:cNvPr id="25" name="Picture 24">
            <a:extLst>
              <a:ext uri="{FF2B5EF4-FFF2-40B4-BE49-F238E27FC236}">
                <a16:creationId xmlns:a16="http://schemas.microsoft.com/office/drawing/2014/main" id="{B423F4AF-C100-4ADB-9941-F63B482E85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7950" y="5062570"/>
            <a:ext cx="1920165" cy="493590"/>
          </a:xfrm>
          <a:prstGeom prst="rect">
            <a:avLst/>
          </a:prstGeom>
        </p:spPr>
      </p:pic>
      <p:pic>
        <p:nvPicPr>
          <p:cNvPr id="26" name="Picture 25">
            <a:extLst>
              <a:ext uri="{FF2B5EF4-FFF2-40B4-BE49-F238E27FC236}">
                <a16:creationId xmlns:a16="http://schemas.microsoft.com/office/drawing/2014/main" id="{D592E8A5-0CBA-41F1-8247-98EA0D6EEF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4831" y="5984927"/>
            <a:ext cx="1232859" cy="622698"/>
          </a:xfrm>
          <a:prstGeom prst="rect">
            <a:avLst/>
          </a:prstGeom>
        </p:spPr>
      </p:pic>
      <p:pic>
        <p:nvPicPr>
          <p:cNvPr id="27" name="Picture 26">
            <a:extLst>
              <a:ext uri="{FF2B5EF4-FFF2-40B4-BE49-F238E27FC236}">
                <a16:creationId xmlns:a16="http://schemas.microsoft.com/office/drawing/2014/main" id="{16E2A003-CBCC-4053-84EF-80CEBA6264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2138" y="5190514"/>
            <a:ext cx="1135987" cy="254287"/>
          </a:xfrm>
          <a:prstGeom prst="rect">
            <a:avLst/>
          </a:prstGeom>
        </p:spPr>
      </p:pic>
      <p:sp>
        <p:nvSpPr>
          <p:cNvPr id="28" name="Title 1">
            <a:extLst>
              <a:ext uri="{FF2B5EF4-FFF2-40B4-BE49-F238E27FC236}">
                <a16:creationId xmlns:a16="http://schemas.microsoft.com/office/drawing/2014/main" id="{32FA8F47-433F-41AC-A744-6BB8A4400F29}"/>
              </a:ext>
            </a:extLst>
          </p:cNvPr>
          <p:cNvSpPr txBox="1">
            <a:spLocks/>
          </p:cNvSpPr>
          <p:nvPr/>
        </p:nvSpPr>
        <p:spPr>
          <a:xfrm>
            <a:off x="9721200" y="5669311"/>
            <a:ext cx="1749988" cy="316633"/>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2000" b="1" kern="1200" cap="none" baseline="0">
                <a:solidFill>
                  <a:srgbClr val="514C47"/>
                </a:solidFill>
                <a:latin typeface="+mj-lt"/>
                <a:ea typeface="+mj-ea"/>
                <a:cs typeface="+mj-cs"/>
              </a:defRPr>
            </a:lvl1pPr>
          </a:lstStyle>
          <a:p>
            <a:pPr algn="ctr"/>
            <a:r>
              <a:rPr lang="en-US" sz="1400" b="0" dirty="0"/>
              <a:t>EXHIBITOR</a:t>
            </a:r>
          </a:p>
        </p:txBody>
      </p:sp>
      <p:sp>
        <p:nvSpPr>
          <p:cNvPr id="29" name="Premium Partners">
            <a:extLst>
              <a:ext uri="{FF2B5EF4-FFF2-40B4-BE49-F238E27FC236}">
                <a16:creationId xmlns:a16="http://schemas.microsoft.com/office/drawing/2014/main" id="{4D28073D-F591-440F-B96F-CC4116414B3D}"/>
              </a:ext>
            </a:extLst>
          </p:cNvPr>
          <p:cNvSpPr txBox="1">
            <a:spLocks/>
          </p:cNvSpPr>
          <p:nvPr/>
        </p:nvSpPr>
        <p:spPr>
          <a:xfrm>
            <a:off x="334963" y="4616561"/>
            <a:ext cx="4335632" cy="316633"/>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2000" b="1" kern="1200" cap="none" baseline="0">
                <a:solidFill>
                  <a:srgbClr val="514C47"/>
                </a:solidFill>
                <a:latin typeface="+mj-lt"/>
                <a:ea typeface="+mj-ea"/>
                <a:cs typeface="+mj-cs"/>
              </a:defRPr>
            </a:lvl1pPr>
          </a:lstStyle>
          <a:p>
            <a:pPr algn="ctr"/>
            <a:r>
              <a:rPr lang="en-US" sz="1400" b="0" dirty="0"/>
              <a:t>GOLD PARTNERS</a:t>
            </a:r>
          </a:p>
        </p:txBody>
      </p:sp>
      <p:sp>
        <p:nvSpPr>
          <p:cNvPr id="30" name="Title 1">
            <a:extLst>
              <a:ext uri="{FF2B5EF4-FFF2-40B4-BE49-F238E27FC236}">
                <a16:creationId xmlns:a16="http://schemas.microsoft.com/office/drawing/2014/main" id="{604AD6D9-3D5F-45DB-8786-D56F8148A618}"/>
              </a:ext>
            </a:extLst>
          </p:cNvPr>
          <p:cNvSpPr txBox="1">
            <a:spLocks/>
          </p:cNvSpPr>
          <p:nvPr/>
        </p:nvSpPr>
        <p:spPr>
          <a:xfrm>
            <a:off x="9324334" y="4663238"/>
            <a:ext cx="2543721" cy="316633"/>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2000" b="1" kern="1200" cap="none" baseline="0">
                <a:solidFill>
                  <a:srgbClr val="514C47"/>
                </a:solidFill>
                <a:latin typeface="+mj-lt"/>
                <a:ea typeface="+mj-ea"/>
                <a:cs typeface="+mj-cs"/>
              </a:defRPr>
            </a:lvl1pPr>
          </a:lstStyle>
          <a:p>
            <a:pPr algn="ctr"/>
            <a:r>
              <a:rPr lang="en-US" sz="1400" b="0" dirty="0"/>
              <a:t>RECEPTION PARTNER</a:t>
            </a:r>
          </a:p>
        </p:txBody>
      </p:sp>
      <p:sp>
        <p:nvSpPr>
          <p:cNvPr id="31" name="Title 1">
            <a:extLst>
              <a:ext uri="{FF2B5EF4-FFF2-40B4-BE49-F238E27FC236}">
                <a16:creationId xmlns:a16="http://schemas.microsoft.com/office/drawing/2014/main" id="{5479CF5C-91F5-4686-878C-438A113286FC}"/>
              </a:ext>
            </a:extLst>
          </p:cNvPr>
          <p:cNvSpPr txBox="1">
            <a:spLocks/>
          </p:cNvSpPr>
          <p:nvPr/>
        </p:nvSpPr>
        <p:spPr>
          <a:xfrm>
            <a:off x="4670624" y="4663238"/>
            <a:ext cx="4642693" cy="316633"/>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2000" b="1" kern="1200" cap="none" baseline="0">
                <a:solidFill>
                  <a:srgbClr val="514C47"/>
                </a:solidFill>
                <a:latin typeface="+mj-lt"/>
                <a:ea typeface="+mj-ea"/>
                <a:cs typeface="+mj-cs"/>
              </a:defRPr>
            </a:lvl1pPr>
          </a:lstStyle>
          <a:p>
            <a:pPr algn="ctr"/>
            <a:r>
              <a:rPr lang="en-US" sz="1400" b="0" dirty="0"/>
              <a:t>SILVER PARTNERS</a:t>
            </a:r>
          </a:p>
        </p:txBody>
      </p:sp>
      <p:grpSp>
        <p:nvGrpSpPr>
          <p:cNvPr id="32" name="Group 31">
            <a:extLst>
              <a:ext uri="{FF2B5EF4-FFF2-40B4-BE49-F238E27FC236}">
                <a16:creationId xmlns:a16="http://schemas.microsoft.com/office/drawing/2014/main" id="{6EAB30A7-9349-41CA-9FFE-4B029BBD6AE2}"/>
              </a:ext>
            </a:extLst>
          </p:cNvPr>
          <p:cNvGrpSpPr/>
          <p:nvPr/>
        </p:nvGrpSpPr>
        <p:grpSpPr>
          <a:xfrm>
            <a:off x="4670624" y="4952831"/>
            <a:ext cx="4642709" cy="1503804"/>
            <a:chOff x="3167737" y="4035669"/>
            <a:chExt cx="3688898" cy="848844"/>
          </a:xfrm>
        </p:grpSpPr>
        <p:cxnSp>
          <p:nvCxnSpPr>
            <p:cNvPr id="33" name="Straight Connector 32">
              <a:extLst>
                <a:ext uri="{FF2B5EF4-FFF2-40B4-BE49-F238E27FC236}">
                  <a16:creationId xmlns:a16="http://schemas.microsoft.com/office/drawing/2014/main" id="{596A6A96-8EDD-4F7C-8C04-F4A0939019FF}"/>
                </a:ext>
              </a:extLst>
            </p:cNvPr>
            <p:cNvCxnSpPr/>
            <p:nvPr userDrawn="1"/>
          </p:nvCxnSpPr>
          <p:spPr>
            <a:xfrm>
              <a:off x="3167737" y="4035669"/>
              <a:ext cx="0" cy="848844"/>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2A5ED58-310F-40AB-9B46-53657E43A2BF}"/>
                </a:ext>
              </a:extLst>
            </p:cNvPr>
            <p:cNvCxnSpPr/>
            <p:nvPr userDrawn="1"/>
          </p:nvCxnSpPr>
          <p:spPr>
            <a:xfrm>
              <a:off x="6856635" y="4035669"/>
              <a:ext cx="0" cy="848844"/>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35" name="Picture 34">
            <a:extLst>
              <a:ext uri="{FF2B5EF4-FFF2-40B4-BE49-F238E27FC236}">
                <a16:creationId xmlns:a16="http://schemas.microsoft.com/office/drawing/2014/main" id="{71A32F21-7123-429C-BC3F-FB0E732B81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38224" y="6062155"/>
            <a:ext cx="715940" cy="498665"/>
          </a:xfrm>
          <a:prstGeom prst="rect">
            <a:avLst/>
          </a:prstGeom>
        </p:spPr>
      </p:pic>
      <p:pic>
        <p:nvPicPr>
          <p:cNvPr id="36" name="Picture 35">
            <a:extLst>
              <a:ext uri="{FF2B5EF4-FFF2-40B4-BE49-F238E27FC236}">
                <a16:creationId xmlns:a16="http://schemas.microsoft.com/office/drawing/2014/main" id="{EC176F7C-EDAA-4B63-A65E-72087DCA208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55351" y="5948226"/>
            <a:ext cx="1694856" cy="497795"/>
          </a:xfrm>
          <a:prstGeom prst="rect">
            <a:avLst/>
          </a:prstGeom>
        </p:spPr>
      </p:pic>
      <p:grpSp>
        <p:nvGrpSpPr>
          <p:cNvPr id="37" name="Group 36">
            <a:extLst>
              <a:ext uri="{FF2B5EF4-FFF2-40B4-BE49-F238E27FC236}">
                <a16:creationId xmlns:a16="http://schemas.microsoft.com/office/drawing/2014/main" id="{A8252943-6AB5-4722-812F-F7F637ABABE6}"/>
              </a:ext>
            </a:extLst>
          </p:cNvPr>
          <p:cNvGrpSpPr/>
          <p:nvPr/>
        </p:nvGrpSpPr>
        <p:grpSpPr>
          <a:xfrm>
            <a:off x="735039" y="5062570"/>
            <a:ext cx="3535481" cy="532064"/>
            <a:chOff x="415690" y="5156300"/>
            <a:chExt cx="3791135" cy="570538"/>
          </a:xfrm>
        </p:grpSpPr>
        <p:pic>
          <p:nvPicPr>
            <p:cNvPr id="38" name="Picture 37">
              <a:extLst>
                <a:ext uri="{FF2B5EF4-FFF2-40B4-BE49-F238E27FC236}">
                  <a16:creationId xmlns:a16="http://schemas.microsoft.com/office/drawing/2014/main" id="{6A951721-6F2D-4DA8-87D5-FD8B97D95C7A}"/>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415690" y="5203970"/>
              <a:ext cx="1668020" cy="500624"/>
            </a:xfrm>
            <a:prstGeom prst="rect">
              <a:avLst/>
            </a:prstGeom>
          </p:spPr>
        </p:pic>
        <p:pic>
          <p:nvPicPr>
            <p:cNvPr id="39" name="Picture 38">
              <a:extLst>
                <a:ext uri="{FF2B5EF4-FFF2-40B4-BE49-F238E27FC236}">
                  <a16:creationId xmlns:a16="http://schemas.microsoft.com/office/drawing/2014/main" id="{A20C9667-34F1-4285-94EF-0A872B6A1EF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064782" y="5156300"/>
              <a:ext cx="1142043" cy="570538"/>
            </a:xfrm>
            <a:prstGeom prst="rect">
              <a:avLst/>
            </a:prstGeom>
          </p:spPr>
        </p:pic>
      </p:grpSp>
      <p:pic>
        <p:nvPicPr>
          <p:cNvPr id="40" name="Picture 39">
            <a:extLst>
              <a:ext uri="{FF2B5EF4-FFF2-40B4-BE49-F238E27FC236}">
                <a16:creationId xmlns:a16="http://schemas.microsoft.com/office/drawing/2014/main" id="{513BC216-D3B4-4F6B-BFD1-CF70C67DF44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14324" y="5827441"/>
            <a:ext cx="1787416" cy="739364"/>
          </a:xfrm>
          <a:prstGeom prst="rect">
            <a:avLst/>
          </a:prstGeom>
        </p:spPr>
      </p:pic>
      <p:pic>
        <p:nvPicPr>
          <p:cNvPr id="41" name="Picture 40">
            <a:extLst>
              <a:ext uri="{FF2B5EF4-FFF2-40B4-BE49-F238E27FC236}">
                <a16:creationId xmlns:a16="http://schemas.microsoft.com/office/drawing/2014/main" id="{758EA67A-4D59-46F8-8FCF-FD1DE45FB2E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02817" y="5190514"/>
            <a:ext cx="1351775" cy="1351775"/>
          </a:xfrm>
          <a:prstGeom prst="rect">
            <a:avLst/>
          </a:prstGeom>
        </p:spPr>
      </p:pic>
    </p:spTree>
    <p:extLst>
      <p:ext uri="{BB962C8B-B14F-4D97-AF65-F5344CB8AC3E}">
        <p14:creationId xmlns:p14="http://schemas.microsoft.com/office/powerpoint/2010/main" val="181878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51436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Breakout: Everything You Didn’t Know About Oil Palm And Biodiversity</a:t>
            </a:r>
          </a:p>
        </p:txBody>
      </p:sp>
    </p:spTree>
    <p:extLst>
      <p:ext uri="{BB962C8B-B14F-4D97-AF65-F5344CB8AC3E}">
        <p14:creationId xmlns:p14="http://schemas.microsoft.com/office/powerpoint/2010/main" val="118537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t>Everything you didn’t know about oil palm and biodiversity</a:t>
            </a:r>
            <a:br>
              <a:rPr lang="en-GB"/>
            </a:br>
            <a:endParaRPr lang="en-GB" dirty="0"/>
          </a:p>
        </p:txBody>
      </p:sp>
      <p:sp>
        <p:nvSpPr>
          <p:cNvPr id="3" name="Subtitle 2"/>
          <p:cNvSpPr>
            <a:spLocks noGrp="1"/>
          </p:cNvSpPr>
          <p:nvPr>
            <p:ph type="subTitle" idx="1"/>
          </p:nvPr>
        </p:nvSpPr>
        <p:spPr/>
        <p:txBody>
          <a:bodyPr/>
          <a:lstStyle/>
          <a:p>
            <a:r>
              <a:rPr lang="en-GB" dirty="0"/>
              <a:t>Marc </a:t>
            </a:r>
            <a:r>
              <a:rPr lang="en-GB" dirty="0" err="1"/>
              <a:t>Ancrenaz</a:t>
            </a:r>
            <a:endParaRPr lang="en-GB" dirty="0"/>
          </a:p>
          <a:p>
            <a:r>
              <a:rPr lang="en-GB" dirty="0">
                <a:solidFill>
                  <a:srgbClr val="514C47"/>
                </a:solidFill>
              </a:rPr>
              <a:t>Borneo Futures – HUTAN – IUCN Oil Palm Task Force</a:t>
            </a:r>
          </a:p>
        </p:txBody>
      </p:sp>
      <p:pic>
        <p:nvPicPr>
          <p:cNvPr id="5" name="Picture 4">
            <a:extLst>
              <a:ext uri="{FF2B5EF4-FFF2-40B4-BE49-F238E27FC236}">
                <a16:creationId xmlns:a16="http://schemas.microsoft.com/office/drawing/2014/main" id="{21EED3FE-E9B8-4DEB-9218-3AD3BCB5509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219201"/>
            <a:ext cx="12192000" cy="3298902"/>
          </a:xfrm>
          <a:prstGeom prst="rect">
            <a:avLst/>
          </a:prstGeom>
          <a:ln>
            <a:noFill/>
          </a:ln>
          <a:effectLst/>
        </p:spPr>
      </p:pic>
    </p:spTree>
    <p:extLst>
      <p:ext uri="{BB962C8B-B14F-4D97-AF65-F5344CB8AC3E}">
        <p14:creationId xmlns:p14="http://schemas.microsoft.com/office/powerpoint/2010/main" val="3582559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7-02-01 at 9.08.16 PM.png"/>
          <p:cNvPicPr>
            <a:picLocks noChangeAspect="1"/>
          </p:cNvPicPr>
          <p:nvPr/>
        </p:nvPicPr>
        <p:blipFill rotWithShape="1">
          <a:blip r:embed="rId2" cstate="email">
            <a:extLst>
              <a:ext uri="{28A0092B-C50C-407E-A947-70E740481C1C}">
                <a14:useLocalDpi xmlns:a14="http://schemas.microsoft.com/office/drawing/2010/main"/>
              </a:ext>
            </a:extLst>
          </a:blip>
          <a:srcRect b="1528"/>
          <a:stretch/>
        </p:blipFill>
        <p:spPr>
          <a:xfrm>
            <a:off x="1721447" y="981075"/>
            <a:ext cx="8291590" cy="5580063"/>
          </a:xfrm>
          <a:prstGeom prst="rect">
            <a:avLst/>
          </a:prstGeom>
        </p:spPr>
      </p:pic>
      <p:sp>
        <p:nvSpPr>
          <p:cNvPr id="3" name="Title 2"/>
          <p:cNvSpPr>
            <a:spLocks noGrp="1"/>
          </p:cNvSpPr>
          <p:nvPr>
            <p:ph type="title"/>
          </p:nvPr>
        </p:nvSpPr>
        <p:spPr/>
        <p:txBody>
          <a:bodyPr/>
          <a:lstStyle/>
          <a:p>
            <a:r>
              <a:rPr lang="en-US" dirty="0"/>
              <a:t>Orang-</a:t>
            </a:r>
            <a:r>
              <a:rPr lang="en-US" dirty="0" err="1"/>
              <a:t>utan</a:t>
            </a:r>
            <a:r>
              <a:rPr lang="en-US" dirty="0"/>
              <a:t>: critically endangered</a:t>
            </a:r>
          </a:p>
        </p:txBody>
      </p:sp>
    </p:spTree>
    <p:extLst>
      <p:ext uri="{BB962C8B-B14F-4D97-AF65-F5344CB8AC3E}">
        <p14:creationId xmlns:p14="http://schemas.microsoft.com/office/powerpoint/2010/main" val="1379560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a:solidFill>
                  <a:srgbClr val="58585B"/>
                </a:solidFill>
              </a:rPr>
              <a:t>Rationale</a:t>
            </a:r>
          </a:p>
        </p:txBody>
      </p:sp>
      <p:sp>
        <p:nvSpPr>
          <p:cNvPr id="2" name="Picture Placeholder 1"/>
          <p:cNvSpPr>
            <a:spLocks noGrp="1"/>
          </p:cNvSpPr>
          <p:nvPr>
            <p:ph type="pic" sz="quarter" idx="10"/>
          </p:nvPr>
        </p:nvSpPr>
        <p:spPr>
          <a:ln>
            <a:noFill/>
          </a:ln>
        </p:spPr>
      </p:sp>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71558" y="1080058"/>
            <a:ext cx="5322142" cy="3560233"/>
          </a:xfrm>
          <a:prstGeom prst="rect">
            <a:avLst/>
          </a:prstGeom>
        </p:spPr>
      </p:pic>
      <p:sp>
        <p:nvSpPr>
          <p:cNvPr id="12" name="Content Placeholder 2"/>
          <p:cNvSpPr>
            <a:spLocks noGrp="1"/>
          </p:cNvSpPr>
          <p:nvPr/>
        </p:nvSpPr>
        <p:spPr>
          <a:xfrm>
            <a:off x="334963" y="1561266"/>
            <a:ext cx="5982853" cy="1425575"/>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130" b="0" i="0" u="none" strike="noStrike" kern="1200" cap="none" spc="0" normalizeH="0" baseline="0" noProof="0" dirty="0">
                <a:ln>
                  <a:noFill/>
                </a:ln>
                <a:solidFill>
                  <a:srgbClr val="EE7813"/>
                </a:solidFill>
                <a:effectLst/>
                <a:uLnTx/>
                <a:uFillTx/>
                <a:latin typeface="Museo Sans 300"/>
                <a:ea typeface="+mn-ea"/>
                <a:cs typeface="+mn-cs"/>
              </a:rPr>
              <a:t>Rapid decline:</a:t>
            </a:r>
          </a:p>
          <a:p>
            <a:pPr marL="685783" marR="0" lvl="1" indent="-228594" algn="l" defTabSz="914377" rtl="0" eaLnBrk="1" fontAlgn="auto" latinLnBrk="0" hangingPunct="1">
              <a:lnSpc>
                <a:spcPct val="90000"/>
              </a:lnSpc>
              <a:spcBef>
                <a:spcPts val="500"/>
              </a:spcBef>
              <a:spcAft>
                <a:spcPts val="0"/>
              </a:spcAft>
              <a:buClr>
                <a:srgbClr val="EE7813"/>
              </a:buClr>
              <a:buSzTx/>
              <a:buFont typeface="Arial" panose="020B0604020202020204" pitchFamily="34" charset="0"/>
              <a:buChar char="•"/>
              <a:tabLst/>
              <a:defRPr/>
            </a:pPr>
            <a:r>
              <a:rPr kumimoji="0" lang="en-US" sz="2130" b="0" i="0" u="none" strike="noStrike" kern="1200" cap="none" spc="0" normalizeH="0" baseline="0" noProof="0" dirty="0">
                <a:ln>
                  <a:noFill/>
                </a:ln>
                <a:solidFill>
                  <a:srgbClr val="58585B"/>
                </a:solidFill>
                <a:effectLst/>
                <a:uLnTx/>
                <a:uFillTx/>
                <a:latin typeface="Museo Sans 300"/>
                <a:ea typeface="+mn-ea"/>
                <a:cs typeface="+mn-cs"/>
              </a:rPr>
              <a:t>1950-2010: &gt; 60%</a:t>
            </a:r>
          </a:p>
          <a:p>
            <a:pPr marL="685783" marR="0" lvl="1" indent="-228594" algn="l" defTabSz="914377" rtl="0" eaLnBrk="1" fontAlgn="auto" latinLnBrk="0" hangingPunct="1">
              <a:lnSpc>
                <a:spcPct val="90000"/>
              </a:lnSpc>
              <a:spcBef>
                <a:spcPts val="500"/>
              </a:spcBef>
              <a:spcAft>
                <a:spcPts val="0"/>
              </a:spcAft>
              <a:buClr>
                <a:srgbClr val="EE7813"/>
              </a:buClr>
              <a:buSzTx/>
              <a:buFont typeface="Arial" panose="020B0604020202020204" pitchFamily="34" charset="0"/>
              <a:buChar char="•"/>
              <a:tabLst/>
              <a:defRPr/>
            </a:pPr>
            <a:r>
              <a:rPr kumimoji="0" lang="en-US" sz="2130" b="0" i="0" u="none" strike="noStrike" kern="1200" cap="none" spc="0" normalizeH="0" baseline="0" noProof="0" dirty="0">
                <a:ln>
                  <a:noFill/>
                </a:ln>
                <a:solidFill>
                  <a:srgbClr val="58585B"/>
                </a:solidFill>
                <a:effectLst/>
                <a:uLnTx/>
                <a:uFillTx/>
                <a:latin typeface="Museo Sans 300"/>
                <a:ea typeface="+mn-ea"/>
                <a:cs typeface="+mn-cs"/>
              </a:rPr>
              <a:t>2010-2025: further 22%</a:t>
            </a:r>
          </a:p>
          <a:p>
            <a:pPr marL="685783" marR="0" lvl="1"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130" b="0" i="0" u="none" strike="noStrike" kern="1200" cap="none" spc="0" normalizeH="0" baseline="0" noProof="0" dirty="0">
              <a:ln>
                <a:noFill/>
              </a:ln>
              <a:solidFill>
                <a:srgbClr val="58585B"/>
              </a:solidFill>
              <a:effectLst/>
              <a:uLnTx/>
              <a:uFillTx/>
              <a:latin typeface="Museo Sans 300"/>
              <a:ea typeface="+mn-ea"/>
              <a:cs typeface="+mn-cs"/>
            </a:endParaRPr>
          </a:p>
        </p:txBody>
      </p:sp>
      <p:sp>
        <p:nvSpPr>
          <p:cNvPr id="13" name="Rectangle 12"/>
          <p:cNvSpPr/>
          <p:nvPr/>
        </p:nvSpPr>
        <p:spPr>
          <a:xfrm>
            <a:off x="337048" y="3082010"/>
            <a:ext cx="5150327" cy="1403461"/>
          </a:xfrm>
          <a:prstGeom prst="rect">
            <a:avLst/>
          </a:prstGeom>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130" b="0" i="0" u="none" strike="noStrike" kern="1200" cap="none" spc="0" normalizeH="0" baseline="0" noProof="0" dirty="0">
                <a:ln>
                  <a:noFill/>
                </a:ln>
                <a:solidFill>
                  <a:srgbClr val="EE7813"/>
                </a:solidFill>
                <a:effectLst/>
                <a:uLnTx/>
                <a:uFillTx/>
                <a:latin typeface="Museo Sans 300"/>
                <a:ea typeface="+mn-ea"/>
                <a:cs typeface="+mn-cs"/>
              </a:rPr>
              <a:t>Reasons:</a:t>
            </a:r>
          </a:p>
          <a:p>
            <a:pPr marL="952485" marR="0" lvl="1" indent="-342900" algn="l" defTabSz="609585" rtl="0" eaLnBrk="1" fontAlgn="auto" latinLnBrk="0" hangingPunct="1">
              <a:lnSpc>
                <a:spcPct val="100000"/>
              </a:lnSpc>
              <a:spcBef>
                <a:spcPts val="0"/>
              </a:spcBef>
              <a:spcAft>
                <a:spcPts val="0"/>
              </a:spcAft>
              <a:buClr>
                <a:srgbClr val="EE7813"/>
              </a:buClr>
              <a:buSzTx/>
              <a:buFont typeface="Arial" panose="020B0604020202020204" pitchFamily="34" charset="0"/>
              <a:buChar char="•"/>
              <a:tabLst/>
              <a:defRPr/>
            </a:pPr>
            <a:r>
              <a:rPr kumimoji="0" lang="en-US" sz="2130" b="0" i="0" u="none" strike="noStrike" kern="1200" cap="none" spc="0" normalizeH="0" baseline="0" noProof="0" dirty="0">
                <a:ln>
                  <a:noFill/>
                </a:ln>
                <a:solidFill>
                  <a:srgbClr val="58585B"/>
                </a:solidFill>
                <a:effectLst/>
                <a:uLnTx/>
                <a:uFillTx/>
                <a:latin typeface="Museo Sans 300"/>
                <a:ea typeface="+mn-ea"/>
                <a:cs typeface="+mn-cs"/>
              </a:rPr>
              <a:t>Habitat loss</a:t>
            </a:r>
          </a:p>
          <a:p>
            <a:pPr marL="952485" marR="0" lvl="1" indent="-342900" algn="l" defTabSz="609585" rtl="0" eaLnBrk="1" fontAlgn="auto" latinLnBrk="0" hangingPunct="1">
              <a:lnSpc>
                <a:spcPct val="100000"/>
              </a:lnSpc>
              <a:spcBef>
                <a:spcPts val="0"/>
              </a:spcBef>
              <a:spcAft>
                <a:spcPts val="0"/>
              </a:spcAft>
              <a:buClr>
                <a:srgbClr val="EE7813"/>
              </a:buClr>
              <a:buSzTx/>
              <a:buFont typeface="Arial" panose="020B0604020202020204" pitchFamily="34" charset="0"/>
              <a:buChar char="•"/>
              <a:tabLst/>
              <a:defRPr/>
            </a:pPr>
            <a:r>
              <a:rPr kumimoji="0" lang="en-US" sz="2130" b="0" i="0" u="none" strike="noStrike" kern="1200" cap="none" spc="0" normalizeH="0" baseline="0" noProof="0" dirty="0">
                <a:ln>
                  <a:noFill/>
                </a:ln>
                <a:solidFill>
                  <a:srgbClr val="58585B"/>
                </a:solidFill>
                <a:effectLst/>
                <a:uLnTx/>
                <a:uFillTx/>
                <a:latin typeface="Museo Sans 300"/>
                <a:ea typeface="+mn-ea"/>
                <a:cs typeface="+mn-cs"/>
              </a:rPr>
              <a:t>Hunting</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130" b="0" i="0" u="none" strike="noStrike" kern="1200" cap="none" spc="0" normalizeH="0" baseline="0" noProof="0" dirty="0">
              <a:ln>
                <a:noFill/>
              </a:ln>
              <a:solidFill>
                <a:srgbClr val="58585B"/>
              </a:solidFill>
              <a:effectLst/>
              <a:uLnTx/>
              <a:uFillTx/>
              <a:latin typeface="Museo Sans 300"/>
              <a:ea typeface="+mn-ea"/>
              <a:cs typeface="+mn-cs"/>
            </a:endParaRPr>
          </a:p>
        </p:txBody>
      </p:sp>
      <p:sp>
        <p:nvSpPr>
          <p:cNvPr id="14" name="Rectangle 13"/>
          <p:cNvSpPr/>
          <p:nvPr/>
        </p:nvSpPr>
        <p:spPr>
          <a:xfrm>
            <a:off x="6330195" y="5855916"/>
            <a:ext cx="5488005" cy="646331"/>
          </a:xfrm>
          <a:prstGeom prst="rect">
            <a:avLst/>
          </a:prstGeom>
        </p:spPr>
        <p:txBody>
          <a:bodyPr wrap="squar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MY" sz="1200" b="0" i="0" u="none" strike="noStrike" kern="1200" cap="none" spc="0" normalizeH="0" baseline="0" noProof="0" dirty="0">
                <a:ln>
                  <a:noFill/>
                </a:ln>
                <a:solidFill>
                  <a:srgbClr val="58585B"/>
                </a:solidFill>
                <a:effectLst/>
                <a:uLnTx/>
                <a:uFillTx/>
                <a:latin typeface="Museo Sans 300"/>
                <a:ea typeface="+mn-ea"/>
                <a:cs typeface="+mn-cs"/>
              </a:rPr>
              <a:t>Santika, T., Ancrenaz, M., Wilson, K.A., Spehar, S., Abram, N., …., Meijaard, E. 2017. First integrative trend analysis for a great ape species in Borneo. Scientific Reports, 7: 4839. DOI: 10.1038/s41598-017-04435-9.</a:t>
            </a:r>
          </a:p>
        </p:txBody>
      </p:sp>
    </p:spTree>
    <p:extLst>
      <p:ext uri="{BB962C8B-B14F-4D97-AF65-F5344CB8AC3E}">
        <p14:creationId xmlns:p14="http://schemas.microsoft.com/office/powerpoint/2010/main" val="381060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a:solidFill>
                  <a:srgbClr val="58585B"/>
                </a:solidFill>
              </a:rPr>
              <a:t>Rationale</a:t>
            </a:r>
          </a:p>
        </p:txBody>
      </p:sp>
      <p:sp>
        <p:nvSpPr>
          <p:cNvPr id="2" name="Picture Placeholder 1"/>
          <p:cNvSpPr>
            <a:spLocks noGrp="1"/>
          </p:cNvSpPr>
          <p:nvPr>
            <p:ph type="pic" sz="quarter" idx="10"/>
          </p:nvPr>
        </p:nvSpPr>
        <p:spPr>
          <a:ln>
            <a:noFill/>
          </a:ln>
        </p:spPr>
      </p:sp>
      <p:sp>
        <p:nvSpPr>
          <p:cNvPr id="13" name="Rectangle 12"/>
          <p:cNvSpPr/>
          <p:nvPr/>
        </p:nvSpPr>
        <p:spPr>
          <a:xfrm>
            <a:off x="326571" y="1558016"/>
            <a:ext cx="5962952" cy="747897"/>
          </a:xfrm>
          <a:prstGeom prst="rect">
            <a:avLst/>
          </a:prstGeom>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130" b="0" i="0" u="none" strike="noStrike" kern="1200" cap="none" spc="0" normalizeH="0" baseline="0" noProof="0" dirty="0">
                <a:ln>
                  <a:noFill/>
                </a:ln>
                <a:solidFill>
                  <a:srgbClr val="58585B"/>
                </a:solidFill>
                <a:effectLst/>
                <a:uLnTx/>
                <a:uFillTx/>
                <a:latin typeface="Museo Sans 300"/>
                <a:ea typeface="+mn-ea"/>
                <a:cs typeface="+mn-cs"/>
              </a:rPr>
              <a:t>Loss of 100,000 individuals in 15 years</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130" b="0" i="0" u="none" strike="noStrike" kern="1200" cap="none" spc="0" normalizeH="0" baseline="0" noProof="0" dirty="0">
              <a:ln>
                <a:noFill/>
              </a:ln>
              <a:solidFill>
                <a:srgbClr val="58585B"/>
              </a:solidFill>
              <a:effectLst/>
              <a:uLnTx/>
              <a:uFillTx/>
              <a:latin typeface="Museo Sans 300"/>
              <a:ea typeface="+mn-ea"/>
              <a:cs typeface="+mn-cs"/>
            </a:endParaRPr>
          </a:p>
        </p:txBody>
      </p: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59976" y="1015998"/>
            <a:ext cx="5187739" cy="4733361"/>
          </a:xfrm>
          <a:prstGeom prst="rect">
            <a:avLst/>
          </a:prstGeom>
        </p:spPr>
      </p:pic>
      <p:sp>
        <p:nvSpPr>
          <p:cNvPr id="10" name="Rectangle 9"/>
          <p:cNvSpPr/>
          <p:nvPr/>
        </p:nvSpPr>
        <p:spPr>
          <a:xfrm>
            <a:off x="6362095" y="5817316"/>
            <a:ext cx="5503334" cy="646331"/>
          </a:xfrm>
          <a:prstGeom prst="rect">
            <a:avLst/>
          </a:prstGeom>
        </p:spPr>
        <p:txBody>
          <a:bodyPr wrap="square">
            <a:spAutoFit/>
          </a:bodyPr>
          <a:lstStyle/>
          <a:p>
            <a:pPr marL="0" marR="0" lvl="0" indent="0" algn="just"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8585B"/>
                </a:solidFill>
                <a:effectLst/>
                <a:uLnTx/>
                <a:uFillTx/>
                <a:latin typeface="Museo Sans 300"/>
                <a:ea typeface="+mn-ea"/>
                <a:cs typeface="+mn-cs"/>
              </a:rPr>
              <a:t>Voigt, M., </a:t>
            </a:r>
            <a:r>
              <a:rPr kumimoji="0" lang="en-US" sz="1200" b="0" i="0" u="none" strike="noStrike" kern="1200" cap="none" spc="0" normalizeH="0" baseline="0" noProof="0" dirty="0" err="1">
                <a:ln>
                  <a:noFill/>
                </a:ln>
                <a:solidFill>
                  <a:srgbClr val="58585B"/>
                </a:solidFill>
                <a:effectLst/>
                <a:uLnTx/>
                <a:uFillTx/>
                <a:latin typeface="Museo Sans 300"/>
                <a:ea typeface="+mn-ea"/>
                <a:cs typeface="+mn-cs"/>
              </a:rPr>
              <a:t>Wich</a:t>
            </a:r>
            <a:r>
              <a:rPr kumimoji="0" lang="en-US" sz="1200" b="0" i="0" u="none" strike="noStrike" kern="1200" cap="none" spc="0" normalizeH="0" baseline="0" noProof="0" dirty="0">
                <a:ln>
                  <a:noFill/>
                </a:ln>
                <a:solidFill>
                  <a:srgbClr val="58585B"/>
                </a:solidFill>
                <a:effectLst/>
                <a:uLnTx/>
                <a:uFillTx/>
                <a:latin typeface="Museo Sans 300"/>
                <a:ea typeface="+mn-ea"/>
                <a:cs typeface="+mn-cs"/>
              </a:rPr>
              <a:t>, S.A., Ancrenaz, M., </a:t>
            </a:r>
            <a:r>
              <a:rPr kumimoji="0" lang="en-US" sz="1200" b="0" i="0" u="none" strike="noStrike" kern="1200" cap="none" spc="0" normalizeH="0" baseline="0" noProof="0" dirty="0" err="1">
                <a:ln>
                  <a:noFill/>
                </a:ln>
                <a:solidFill>
                  <a:srgbClr val="58585B"/>
                </a:solidFill>
                <a:effectLst/>
                <a:uLnTx/>
                <a:uFillTx/>
                <a:latin typeface="Museo Sans 300"/>
                <a:ea typeface="+mn-ea"/>
                <a:cs typeface="+mn-cs"/>
              </a:rPr>
              <a:t>Meijaard</a:t>
            </a:r>
            <a:r>
              <a:rPr kumimoji="0" lang="en-US" sz="1200" b="0" i="0" u="none" strike="noStrike" kern="1200" cap="none" spc="0" normalizeH="0" baseline="0" noProof="0" dirty="0">
                <a:ln>
                  <a:noFill/>
                </a:ln>
                <a:solidFill>
                  <a:srgbClr val="58585B"/>
                </a:solidFill>
                <a:effectLst/>
                <a:uLnTx/>
                <a:uFillTx/>
                <a:latin typeface="Museo Sans 300"/>
                <a:ea typeface="+mn-ea"/>
                <a:cs typeface="+mn-cs"/>
              </a:rPr>
              <a:t>, E., …, </a:t>
            </a:r>
            <a:r>
              <a:rPr kumimoji="0" lang="en-US" sz="1200" b="0" i="0" u="none" strike="noStrike" kern="1200" cap="none" spc="0" normalizeH="0" baseline="0" noProof="0" dirty="0" err="1">
                <a:ln>
                  <a:noFill/>
                </a:ln>
                <a:solidFill>
                  <a:srgbClr val="58585B"/>
                </a:solidFill>
                <a:effectLst/>
                <a:uLnTx/>
                <a:uFillTx/>
                <a:latin typeface="Museo Sans 300"/>
                <a:ea typeface="+mn-ea"/>
                <a:cs typeface="+mn-cs"/>
              </a:rPr>
              <a:t>Kuhl</a:t>
            </a:r>
            <a:r>
              <a:rPr kumimoji="0" lang="en-US" sz="1200" b="0" i="0" u="none" strike="noStrike" kern="1200" cap="none" spc="0" normalizeH="0" baseline="0" noProof="0" dirty="0">
                <a:ln>
                  <a:noFill/>
                </a:ln>
                <a:solidFill>
                  <a:srgbClr val="58585B"/>
                </a:solidFill>
                <a:effectLst/>
                <a:uLnTx/>
                <a:uFillTx/>
                <a:latin typeface="Museo Sans 300"/>
                <a:ea typeface="+mn-ea"/>
                <a:cs typeface="+mn-cs"/>
              </a:rPr>
              <a:t>, H</a:t>
            </a:r>
            <a:r>
              <a:rPr kumimoji="0" lang="en-US" sz="1200" b="0" i="1" u="none" strike="noStrike" kern="1200" cap="none" spc="0" normalizeH="0" baseline="0" noProof="0" dirty="0">
                <a:ln>
                  <a:noFill/>
                </a:ln>
                <a:solidFill>
                  <a:srgbClr val="58585B"/>
                </a:solidFill>
                <a:effectLst/>
                <a:uLnTx/>
                <a:uFillTx/>
                <a:latin typeface="Museo Sans 300"/>
                <a:ea typeface="+mn-ea"/>
                <a:cs typeface="+mn-cs"/>
              </a:rPr>
              <a:t>.</a:t>
            </a:r>
            <a:r>
              <a:rPr kumimoji="0" lang="en-US" sz="1200" b="0" i="0" u="none" strike="noStrike" kern="1200" cap="none" spc="0" normalizeH="0" baseline="0" noProof="0" dirty="0">
                <a:ln>
                  <a:noFill/>
                </a:ln>
                <a:solidFill>
                  <a:srgbClr val="58585B"/>
                </a:solidFill>
                <a:effectLst/>
                <a:uLnTx/>
                <a:uFillTx/>
                <a:latin typeface="Museo Sans 300"/>
                <a:ea typeface="+mn-ea"/>
                <a:cs typeface="+mn-cs"/>
              </a:rPr>
              <a:t> 2018. Global demand for natural resources eliminated more than 100,000 </a:t>
            </a:r>
            <a:r>
              <a:rPr kumimoji="0" lang="en-US" sz="1200" b="0" i="0" u="none" strike="noStrike" kern="1200" cap="none" spc="0" normalizeH="0" baseline="0" noProof="0" dirty="0" err="1">
                <a:ln>
                  <a:noFill/>
                </a:ln>
                <a:solidFill>
                  <a:srgbClr val="58585B"/>
                </a:solidFill>
                <a:effectLst/>
                <a:uLnTx/>
                <a:uFillTx/>
                <a:latin typeface="Museo Sans 300"/>
                <a:ea typeface="+mn-ea"/>
                <a:cs typeface="+mn-cs"/>
              </a:rPr>
              <a:t>Bornean</a:t>
            </a:r>
            <a:r>
              <a:rPr kumimoji="0" lang="en-US" sz="1200" b="0" i="0" u="none" strike="noStrike" kern="1200" cap="none" spc="0" normalizeH="0" baseline="0" noProof="0" dirty="0">
                <a:ln>
                  <a:noFill/>
                </a:ln>
                <a:solidFill>
                  <a:srgbClr val="58585B"/>
                </a:solidFill>
                <a:effectLst/>
                <a:uLnTx/>
                <a:uFillTx/>
                <a:latin typeface="Museo Sans 300"/>
                <a:ea typeface="+mn-ea"/>
                <a:cs typeface="+mn-cs"/>
              </a:rPr>
              <a:t> orangutans. </a:t>
            </a:r>
            <a:r>
              <a:rPr kumimoji="0" lang="en-US" sz="1200" b="0" i="1" u="none" strike="noStrike" kern="1200" cap="none" spc="0" normalizeH="0" baseline="0" noProof="0" dirty="0">
                <a:ln>
                  <a:noFill/>
                </a:ln>
                <a:solidFill>
                  <a:srgbClr val="58585B"/>
                </a:solidFill>
                <a:effectLst/>
                <a:uLnTx/>
                <a:uFillTx/>
                <a:latin typeface="Museo Sans 300"/>
                <a:ea typeface="+mn-ea"/>
                <a:cs typeface="+mn-cs"/>
              </a:rPr>
              <a:t>Current Biology</a:t>
            </a:r>
            <a:r>
              <a:rPr kumimoji="0" lang="en-US" sz="1200" b="0" i="0" u="none" strike="noStrike" kern="1200" cap="none" spc="0" normalizeH="0" baseline="0" noProof="0" dirty="0">
                <a:ln>
                  <a:noFill/>
                </a:ln>
                <a:solidFill>
                  <a:srgbClr val="58585B"/>
                </a:solidFill>
                <a:effectLst/>
                <a:uLnTx/>
                <a:uFillTx/>
                <a:latin typeface="Museo Sans 300"/>
                <a:ea typeface="+mn-ea"/>
                <a:cs typeface="+mn-cs"/>
              </a:rPr>
              <a:t> 28: 1-9. </a:t>
            </a:r>
            <a:r>
              <a:rPr kumimoji="0" lang="en-US" sz="1200" b="0" i="0" u="sng" strike="noStrike" kern="1200" cap="none" spc="0" normalizeH="0" baseline="0" noProof="0" dirty="0">
                <a:ln>
                  <a:noFill/>
                </a:ln>
                <a:solidFill>
                  <a:srgbClr val="58585B"/>
                </a:solidFill>
                <a:effectLst/>
                <a:uLnTx/>
                <a:uFillTx/>
                <a:latin typeface="Museo Sans 300"/>
                <a:ea typeface="+mn-ea"/>
                <a:cs typeface="+mn-cs"/>
                <a:hlinkClick r:id="rId3"/>
              </a:rPr>
              <a:t>https://doi.org/10.1016/j.cub.2018.01.053</a:t>
            </a:r>
            <a:r>
              <a:rPr kumimoji="0" lang="en-US" sz="1200" b="0" i="0" u="none" strike="noStrike" kern="1200" cap="none" spc="0" normalizeH="0" baseline="0" noProof="0" dirty="0">
                <a:ln>
                  <a:noFill/>
                </a:ln>
                <a:solidFill>
                  <a:srgbClr val="58585B"/>
                </a:solidFill>
                <a:effectLst/>
                <a:uLnTx/>
                <a:uFillTx/>
                <a:latin typeface="Museo Sans 300"/>
                <a:ea typeface="+mn-ea"/>
                <a:cs typeface="+mn-cs"/>
              </a:rPr>
              <a:t> </a:t>
            </a:r>
            <a:r>
              <a:rPr kumimoji="0" lang="en-GB" sz="1200" b="0" i="0" u="none" strike="noStrike" kern="1200" cap="none" spc="0" normalizeH="0" baseline="0" noProof="0" dirty="0">
                <a:ln>
                  <a:noFill/>
                </a:ln>
                <a:solidFill>
                  <a:srgbClr val="58585B"/>
                </a:solidFill>
                <a:effectLst/>
                <a:uLnTx/>
                <a:uFillTx/>
                <a:latin typeface="Museo Sans 300"/>
                <a:ea typeface="+mn-ea"/>
                <a:cs typeface="+mn-cs"/>
              </a:rPr>
              <a:t>  </a:t>
            </a:r>
            <a:endParaRPr kumimoji="0" lang="en-MY" sz="1200" b="0" i="0" u="none" strike="noStrike" kern="1200" cap="none" spc="0" normalizeH="0" baseline="0" noProof="0" dirty="0">
              <a:ln>
                <a:noFill/>
              </a:ln>
              <a:solidFill>
                <a:srgbClr val="58585B"/>
              </a:solidFill>
              <a:effectLst/>
              <a:uLnTx/>
              <a:uFillTx/>
              <a:latin typeface="Museo Sans 300"/>
              <a:ea typeface="+mn-ea"/>
              <a:cs typeface="+mn-cs"/>
            </a:endParaRPr>
          </a:p>
        </p:txBody>
      </p:sp>
      <p:pic>
        <p:nvPicPr>
          <p:cNvPr id="11" name="Content Placeholder 3"/>
          <p:cNvPicPr>
            <a:picLocks noGrp="1" noChangeAspect="1"/>
          </p:cNvPicPr>
          <p:nvPr/>
        </p:nvPicPr>
        <p:blipFill rotWithShape="1">
          <a:blip r:embed="rId4" cstate="screen">
            <a:extLst>
              <a:ext uri="{28A0092B-C50C-407E-A947-70E740481C1C}">
                <a14:useLocalDpi xmlns:a14="http://schemas.microsoft.com/office/drawing/2010/main"/>
              </a:ext>
            </a:extLst>
          </a:blip>
          <a:srcRect/>
          <a:stretch/>
        </p:blipFill>
        <p:spPr>
          <a:xfrm>
            <a:off x="326571" y="2933096"/>
            <a:ext cx="5370287" cy="3627096"/>
          </a:xfrm>
          <a:prstGeom prst="rect">
            <a:avLst/>
          </a:prstGeom>
        </p:spPr>
      </p:pic>
    </p:spTree>
    <p:extLst>
      <p:ext uri="{BB962C8B-B14F-4D97-AF65-F5344CB8AC3E}">
        <p14:creationId xmlns:p14="http://schemas.microsoft.com/office/powerpoint/2010/main" val="2187948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Situation, today</a:t>
            </a:r>
          </a:p>
        </p:txBody>
      </p:sp>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r="-238"/>
          <a:stretch/>
        </p:blipFill>
        <p:spPr>
          <a:xfrm>
            <a:off x="1130905" y="910796"/>
            <a:ext cx="9906000" cy="5653266"/>
          </a:xfrm>
          <a:prstGeom prst="rect">
            <a:avLst/>
          </a:prstGeom>
        </p:spPr>
      </p:pic>
    </p:spTree>
    <p:extLst>
      <p:ext uri="{BB962C8B-B14F-4D97-AF65-F5344CB8AC3E}">
        <p14:creationId xmlns:p14="http://schemas.microsoft.com/office/powerpoint/2010/main" val="2731826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RSPO COLOURS">
      <a:dk1>
        <a:srgbClr val="58585B"/>
      </a:dk1>
      <a:lt1>
        <a:sysClr val="window" lastClr="FFFFFF"/>
      </a:lt1>
      <a:dk2>
        <a:srgbClr val="58585B"/>
      </a:dk2>
      <a:lt2>
        <a:srgbClr val="E7E6E6"/>
      </a:lt2>
      <a:accent1>
        <a:srgbClr val="EF6E19"/>
      </a:accent1>
      <a:accent2>
        <a:srgbClr val="F8A144"/>
      </a:accent2>
      <a:accent3>
        <a:srgbClr val="418D27"/>
      </a:accent3>
      <a:accent4>
        <a:srgbClr val="C00000"/>
      </a:accent4>
      <a:accent5>
        <a:srgbClr val="F8A144"/>
      </a:accent5>
      <a:accent6>
        <a:srgbClr val="67923D"/>
      </a:accent6>
      <a:hlink>
        <a:srgbClr val="EE7813"/>
      </a:hlink>
      <a:folHlink>
        <a:srgbClr val="00B0F0"/>
      </a:folHlink>
    </a:clrScheme>
    <a:fontScheme name="RSPO FONTS">
      <a:majorFont>
        <a:latin typeface="Museo Sans 300"/>
        <a:ea typeface=""/>
        <a:cs typeface=""/>
      </a:majorFont>
      <a:minorFont>
        <a:latin typeface="Museo Sans 300"/>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E9FCDD9D-B822-4124-B09A-082162A092E9}" vid="{5E4F67D0-4FD8-4FBE-B4D8-8C8949D0C1BE}"/>
    </a:ext>
  </a:extLst>
</a:theme>
</file>

<file path=ppt/theme/theme2.xml><?xml version="1.0" encoding="utf-8"?>
<a:theme xmlns:a="http://schemas.openxmlformats.org/drawingml/2006/main" name="2_Office Theme">
  <a:themeElements>
    <a:clrScheme name="RSPO COLOURS">
      <a:dk1>
        <a:srgbClr val="58585B"/>
      </a:dk1>
      <a:lt1>
        <a:sysClr val="window" lastClr="FFFFFF"/>
      </a:lt1>
      <a:dk2>
        <a:srgbClr val="58585B"/>
      </a:dk2>
      <a:lt2>
        <a:srgbClr val="E7E6E6"/>
      </a:lt2>
      <a:accent1>
        <a:srgbClr val="EF6E19"/>
      </a:accent1>
      <a:accent2>
        <a:srgbClr val="F8A144"/>
      </a:accent2>
      <a:accent3>
        <a:srgbClr val="418D27"/>
      </a:accent3>
      <a:accent4>
        <a:srgbClr val="C00000"/>
      </a:accent4>
      <a:accent5>
        <a:srgbClr val="F8A144"/>
      </a:accent5>
      <a:accent6>
        <a:srgbClr val="67923D"/>
      </a:accent6>
      <a:hlink>
        <a:srgbClr val="EE7813"/>
      </a:hlink>
      <a:folHlink>
        <a:srgbClr val="00B0F0"/>
      </a:folHlink>
    </a:clrScheme>
    <a:fontScheme name="RSPO FONTS">
      <a:majorFont>
        <a:latin typeface="Museo Sans 300"/>
        <a:ea typeface=""/>
        <a:cs typeface=""/>
      </a:majorFont>
      <a:minorFont>
        <a:latin typeface="Museo Sans 300"/>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E9FCDD9D-B822-4124-B09A-082162A092E9}" vid="{5E4F67D0-4FD8-4FBE-B4D8-8C8949D0C1BE}"/>
    </a:ext>
  </a:extLst>
</a:theme>
</file>

<file path=docProps/app.xml><?xml version="1.0" encoding="utf-8"?>
<Properties xmlns="http://schemas.openxmlformats.org/officeDocument/2006/extended-properties" xmlns:vt="http://schemas.openxmlformats.org/officeDocument/2006/docPropsVTypes">
  <TotalTime>40</TotalTime>
  <Words>1192</Words>
  <Application>Microsoft Office PowerPoint</Application>
  <PresentationFormat>Widescreen</PresentationFormat>
  <Paragraphs>148</Paragraphs>
  <Slides>31</Slides>
  <Notes>0</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31</vt:i4>
      </vt:variant>
    </vt:vector>
  </HeadingPairs>
  <TitlesOfParts>
    <vt:vector size="35" baseType="lpstr">
      <vt:lpstr>Arial</vt:lpstr>
      <vt:lpstr>Museo Sans 300</vt:lpstr>
      <vt:lpstr>1_Office Theme</vt:lpstr>
      <vt:lpstr>2_Office Theme</vt:lpstr>
      <vt:lpstr>PowerPoint Presentation</vt:lpstr>
      <vt:lpstr>WIFI and Twitter</vt:lpstr>
      <vt:lpstr>Afternoon breakout session</vt:lpstr>
      <vt:lpstr>Breakout: Everything You Didn’t Know About Oil Palm And Biodiversity</vt:lpstr>
      <vt:lpstr>Everything you didn’t know about oil palm and biodiversity </vt:lpstr>
      <vt:lpstr>Orang-utan: critically endangered</vt:lpstr>
      <vt:lpstr>Rationale</vt:lpstr>
      <vt:lpstr>Rationale</vt:lpstr>
      <vt:lpstr>Situation, today</vt:lpstr>
      <vt:lpstr>10,000 Orangutans in non certified oil palm plantations</vt:lpstr>
      <vt:lpstr>Orangutans in agricultural landscapes</vt:lpstr>
      <vt:lpstr>Need for large scale management</vt:lpstr>
      <vt:lpstr>Jurisdictional or landsape approach?</vt:lpstr>
      <vt:lpstr>Jurisdictional approach – A possible solution to 100% CSPO regions</vt:lpstr>
      <vt:lpstr>Breakout: Everything You Didn’t Know About Oil Palm And Biodiversity</vt:lpstr>
      <vt:lpstr>Everything you didn’t know about oil palm and biodiversity </vt:lpstr>
      <vt:lpstr>The IUCN oil palm task force</vt:lpstr>
      <vt:lpstr>Situation analysis </vt:lpstr>
      <vt:lpstr>Finding 1. Palm oil is here to stay</vt:lpstr>
      <vt:lpstr>Finding 2: Environmental impacts palm oil are large, but localized</vt:lpstr>
      <vt:lpstr>Palm oil and deforestation</vt:lpstr>
      <vt:lpstr>Finding 3: Impacts extend beyond biodiversity losses</vt:lpstr>
      <vt:lpstr>Finding 4: Most palm oil not certified – poorly controlled production  </vt:lpstr>
      <vt:lpstr>Finding 5: No easy was forward. We are at war, but collaboration is needed</vt:lpstr>
      <vt:lpstr>Finding 6: Everyone has a role to play</vt:lpstr>
      <vt:lpstr>What we know</vt:lpstr>
      <vt:lpstr>What we don’t know</vt:lpstr>
      <vt:lpstr>What we think we know, but don’t know</vt:lpstr>
      <vt:lpstr>Next steps</vt:lpstr>
      <vt:lpstr>Breakout: Everything you didn’t know about oil palm and biodiversity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Graham Roberts</dc:creator>
  <cp:lastModifiedBy>Graham Roberts</cp:lastModifiedBy>
  <cp:revision>15</cp:revision>
  <dcterms:created xsi:type="dcterms:W3CDTF">2018-06-21T11:46:35Z</dcterms:created>
  <dcterms:modified xsi:type="dcterms:W3CDTF">2018-06-26T11:04:54Z</dcterms:modified>
</cp:coreProperties>
</file>